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  <p:sldMasterId id="2147483724" r:id="rId3"/>
  </p:sldMasterIdLst>
  <p:notesMasterIdLst>
    <p:notesMasterId r:id="rId11"/>
  </p:notesMasterIdLst>
  <p:handoutMasterIdLst>
    <p:handoutMasterId r:id="rId12"/>
  </p:handoutMasterIdLst>
  <p:sldIdLst>
    <p:sldId id="287" r:id="rId4"/>
    <p:sldId id="288" r:id="rId5"/>
    <p:sldId id="294" r:id="rId6"/>
    <p:sldId id="295" r:id="rId7"/>
    <p:sldId id="296" r:id="rId8"/>
    <p:sldId id="298" r:id="rId9"/>
    <p:sldId id="297" r:id="rId10"/>
  </p:sldIdLst>
  <p:sldSz cx="10693400" cy="756126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3F8F"/>
    <a:srgbClr val="FF578B"/>
    <a:srgbClr val="FFFFFF"/>
    <a:srgbClr val="FFFF99"/>
    <a:srgbClr val="64B731"/>
    <a:srgbClr val="0E4093"/>
    <a:srgbClr val="F57D2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BE0A2-77AC-4B6C-8B09-75A36E656689}" v="25" dt="2023-10-04T11:51:43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46" autoAdjust="0"/>
    <p:restoredTop sz="94705" autoAdjust="0"/>
  </p:normalViewPr>
  <p:slideViewPr>
    <p:cSldViewPr>
      <p:cViewPr varScale="1">
        <p:scale>
          <a:sx n="100" d="100"/>
          <a:sy n="100" d="100"/>
        </p:scale>
        <p:origin x="-1866" y="-9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56" y="-12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xmlns="" id="{8A3164C5-62B6-7D39-F0CC-A967AF44EE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75273" cy="512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t" anchorCtr="0" compatLnSpc="1">
            <a:prstTxWarp prst="textNoShape">
              <a:avLst/>
            </a:prstTxWarp>
          </a:bodyPr>
          <a:lstStyle>
            <a:lvl1pPr defTabSz="953841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xmlns="" id="{AFB77F2D-B4BE-A90C-8D8E-EEDF9DFFCC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028" y="0"/>
            <a:ext cx="3075273" cy="512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t" anchorCtr="0" compatLnSpc="1">
            <a:prstTxWarp prst="textNoShape">
              <a:avLst/>
            </a:prstTxWarp>
          </a:bodyPr>
          <a:lstStyle>
            <a:lvl1pPr algn="r" defTabSz="953841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xmlns="" id="{76B706FB-9C8A-2D21-EC88-8F3D15D371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5559"/>
            <a:ext cx="3075273" cy="509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b" anchorCtr="0" compatLnSpc="1">
            <a:prstTxWarp prst="textNoShape">
              <a:avLst/>
            </a:prstTxWarp>
          </a:bodyPr>
          <a:lstStyle>
            <a:lvl1pPr defTabSz="953841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xmlns="" id="{FB600356-505A-6BC2-988C-0CAAB2243C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028" y="9725559"/>
            <a:ext cx="3075273" cy="509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b" anchorCtr="0" compatLnSpc="1">
            <a:prstTxWarp prst="textNoShape">
              <a:avLst/>
            </a:prstTxWarp>
          </a:bodyPr>
          <a:lstStyle>
            <a:lvl1pPr algn="r" defTabSz="953841">
              <a:defRPr sz="13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C2DBAA4-3B4D-4146-9E4E-F242150E2E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A500C184-93A2-BB8D-FED6-C9EDC4AC3B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62187" cy="473390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t" anchorCtr="0" compatLnSpc="1">
            <a:prstTxWarp prst="textNoShape">
              <a:avLst/>
            </a:prstTxWarp>
          </a:bodyPr>
          <a:lstStyle>
            <a:lvl1pPr defTabSz="953841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38EC3011-0532-03D8-F0BE-295B1E6455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32207" y="1"/>
            <a:ext cx="3063822" cy="473390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t" anchorCtr="0" compatLnSpc="1">
            <a:prstTxWarp prst="textNoShape">
              <a:avLst/>
            </a:prstTxWarp>
          </a:bodyPr>
          <a:lstStyle>
            <a:lvl1pPr algn="r" defTabSz="953841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867089FE-BEFF-0BDA-6CD4-5285382DF86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8386" y="4837651"/>
            <a:ext cx="5159261" cy="4597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FBD71FAD-C523-DE1C-EEDA-1273D5F481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54739"/>
            <a:ext cx="3062187" cy="473390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b" anchorCtr="0" compatLnSpc="1">
            <a:prstTxWarp prst="textNoShape">
              <a:avLst/>
            </a:prstTxWarp>
          </a:bodyPr>
          <a:lstStyle>
            <a:lvl1pPr defTabSz="953841" eaLnBrk="0" hangingPunct="0">
              <a:defRPr sz="13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E9EFA462-6EE2-C813-B779-B0CC2ADD1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2207" y="9754739"/>
            <a:ext cx="3063822" cy="473390"/>
          </a:xfrm>
          <a:prstGeom prst="rect">
            <a:avLst/>
          </a:prstGeom>
          <a:noFill/>
          <a:ln>
            <a:noFill/>
          </a:ln>
        </p:spPr>
        <p:txBody>
          <a:bodyPr vert="horz" wrap="square" lIns="95600" tIns="47801" rIns="95600" bIns="47801" numCol="1" anchor="b" anchorCtr="0" compatLnSpc="1">
            <a:prstTxWarp prst="textNoShape">
              <a:avLst/>
            </a:prstTxWarp>
          </a:bodyPr>
          <a:lstStyle>
            <a:lvl1pPr algn="r" defTabSz="953841">
              <a:defRPr sz="1300" b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0A9DEA6-FD93-4CC6-8A9A-B9696A0AEA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>
            <a:extLst>
              <a:ext uri="{FF2B5EF4-FFF2-40B4-BE49-F238E27FC236}">
                <a16:creationId xmlns:a16="http://schemas.microsoft.com/office/drawing/2014/main" xmlns="" id="{58877621-7990-E276-4107-E65E529C6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33438" y="766763"/>
            <a:ext cx="5432425" cy="3840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>
            <a:extLst>
              <a:ext uri="{FF2B5EF4-FFF2-40B4-BE49-F238E27FC236}">
                <a16:creationId xmlns:a16="http://schemas.microsoft.com/office/drawing/2014/main" xmlns="" id="{97939192-A8F1-9707-E447-C34A92F9C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9220" name="Espace réservé du numéro de diapositive 3">
            <a:extLst>
              <a:ext uri="{FF2B5EF4-FFF2-40B4-BE49-F238E27FC236}">
                <a16:creationId xmlns:a16="http://schemas.microsoft.com/office/drawing/2014/main" xmlns="" id="{7C5B59EC-12E7-B2E9-03ED-4E285A515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71113" indent="-296082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87580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62609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137641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606166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3074689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543214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4011738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D304482E-5414-4FEB-950B-B5A68D081DFB}" type="slidenum">
              <a:rPr lang="fr-FR" altLang="fr-FR" sz="1300" b="0">
                <a:latin typeface="Times" panose="02020603050405020304" pitchFamily="18" charset="0"/>
              </a:rPr>
              <a:pPr/>
              <a:t>3</a:t>
            </a:fld>
            <a:endParaRPr lang="fr-FR" altLang="fr-FR" sz="1300" b="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xmlns="" id="{3D8C95A2-2021-7445-D494-0DAB735D9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33438" y="766763"/>
            <a:ext cx="5432425" cy="3840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commentaires 2">
            <a:extLst>
              <a:ext uri="{FF2B5EF4-FFF2-40B4-BE49-F238E27FC236}">
                <a16:creationId xmlns:a16="http://schemas.microsoft.com/office/drawing/2014/main" xmlns="" id="{1A120AE0-34DE-BCF9-0F68-D3775A3CD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268" name="Espace réservé du numéro de diapositive 3">
            <a:extLst>
              <a:ext uri="{FF2B5EF4-FFF2-40B4-BE49-F238E27FC236}">
                <a16:creationId xmlns:a16="http://schemas.microsoft.com/office/drawing/2014/main" xmlns="" id="{723FC902-7352-6272-8232-609F2CD9F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71113" indent="-296082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87580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62609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137641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606166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3074689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543214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4011738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EF78B541-9771-4E1B-8CAF-11A0D1A696D1}" type="slidenum">
              <a:rPr lang="fr-FR" altLang="fr-FR" sz="1300" b="0">
                <a:latin typeface="Times" panose="02020603050405020304" pitchFamily="18" charset="0"/>
              </a:rPr>
              <a:pPr/>
              <a:t>4</a:t>
            </a:fld>
            <a:endParaRPr lang="fr-FR" altLang="fr-FR" sz="1300" b="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>
            <a:extLst>
              <a:ext uri="{FF2B5EF4-FFF2-40B4-BE49-F238E27FC236}">
                <a16:creationId xmlns:a16="http://schemas.microsoft.com/office/drawing/2014/main" xmlns="" id="{47501797-E3FD-BA3D-4448-4467A9D4D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33438" y="766763"/>
            <a:ext cx="5432425" cy="3840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ce réservé des commentaires 2">
            <a:extLst>
              <a:ext uri="{FF2B5EF4-FFF2-40B4-BE49-F238E27FC236}">
                <a16:creationId xmlns:a16="http://schemas.microsoft.com/office/drawing/2014/main" xmlns="" id="{62766D6C-8D44-96A6-6803-B6A8DEBBD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3316" name="Espace réservé du numéro de diapositive 3">
            <a:extLst>
              <a:ext uri="{FF2B5EF4-FFF2-40B4-BE49-F238E27FC236}">
                <a16:creationId xmlns:a16="http://schemas.microsoft.com/office/drawing/2014/main" xmlns="" id="{70634972-630B-114D-EF05-6524AFC67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71113" indent="-296082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87580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62609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137641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606166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3074689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543214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4011738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12A40753-B731-4DAC-867F-1C72A9DE669A}" type="slidenum">
              <a:rPr lang="fr-FR" altLang="fr-FR" sz="1300" b="0">
                <a:latin typeface="Times" panose="02020603050405020304" pitchFamily="18" charset="0"/>
              </a:rPr>
              <a:pPr/>
              <a:t>5</a:t>
            </a:fld>
            <a:endParaRPr lang="fr-FR" altLang="fr-FR" sz="1300" b="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xmlns="" id="{B76B2C31-1921-AEC0-D30F-EA59F09C9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33438" y="766763"/>
            <a:ext cx="5432425" cy="3840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xmlns="" id="{134559C3-C7A8-CC5F-02E9-99C7DD981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xmlns="" id="{23B88A03-1B04-7CBF-96CB-C77F6465A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71113" indent="-296082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87580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62609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137641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606166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3074689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543214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4011738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14C9C335-BA17-4611-9ABB-40A0A612BC46}" type="slidenum">
              <a:rPr lang="fr-FR" altLang="fr-FR" sz="1300" b="0">
                <a:latin typeface="Times" panose="02020603050405020304" pitchFamily="18" charset="0"/>
              </a:rPr>
              <a:pPr/>
              <a:t>6</a:t>
            </a:fld>
            <a:endParaRPr lang="fr-FR" altLang="fr-FR" sz="1300" b="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xmlns="" id="{5E6E6319-F829-8CA9-4235-D185A463A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33438" y="766763"/>
            <a:ext cx="5432425" cy="3840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xmlns="" id="{34341B9D-F442-64A2-C356-857CFD520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xmlns="" id="{48E630EC-8F20-B701-3F42-CEA3F90AB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71113" indent="-296082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87580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62609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137641" indent="-237516" defTabSz="953317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606166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3074689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543214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4011738" indent="-237516" defTabSz="953317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fld id="{44961E15-7A8B-4FC9-B5FF-D56888924F45}" type="slidenum">
              <a:rPr lang="fr-FR" altLang="fr-FR" sz="1300" b="0">
                <a:latin typeface="Times" panose="02020603050405020304" pitchFamily="18" charset="0"/>
              </a:rPr>
              <a:pPr/>
              <a:t>7</a:t>
            </a:fld>
            <a:endParaRPr lang="fr-FR" altLang="fr-FR" sz="1300" b="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810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954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265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77508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44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412981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8030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291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2336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613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4706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1704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59437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1688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9847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370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8654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2244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2725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3968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4526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119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522727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820463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811160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8212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535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259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505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17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98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86214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1526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3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xmlns="" id="{4DF235EA-4585-4439-3123-37902E545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xmlns="" id="{19347F2D-6998-7F39-3217-2999915610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xmlns="" id="{A60C973C-1B19-C394-B768-9AED0FE03E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xmlns="" id="{C29AD429-742C-A8AA-0633-BC3D8CE339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xmlns="" id="{8788F7BB-069B-7944-12EF-D0E5F1551E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xmlns="" id="{33CAB699-6AFD-C493-AA92-FF71DFC1C9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xmlns="" id="{4EA3B0FD-1186-C198-CAF0-747C266F8F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1033" name="Picture 39" descr="Droite_couleur">
            <a:extLst>
              <a:ext uri="{FF2B5EF4-FFF2-40B4-BE49-F238E27FC236}">
                <a16:creationId xmlns:a16="http://schemas.microsoft.com/office/drawing/2014/main" xmlns="" id="{0F5691E5-C8B4-BF6A-3D82-54B3C5898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xmlns="" id="{2F6781ED-901E-1CC3-B85E-4C976C77AE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1035" name="Line 81">
            <a:extLst>
              <a:ext uri="{FF2B5EF4-FFF2-40B4-BE49-F238E27FC236}">
                <a16:creationId xmlns:a16="http://schemas.microsoft.com/office/drawing/2014/main" xmlns="" id="{0B73B44E-FEC5-5E95-403C-082C6B311808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xmlns="" id="{EDE6CD9B-359C-DF31-EBA0-F8AA2E7163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252A852-119B-B720-3E9E-E15AA98762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xmlns="" id="{03F66EF6-B9E9-9FFD-B35E-81922AFD48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9AED8476-4115-89E7-3DF9-FD5E9AE49E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1040" name="Connecteur droit 25">
            <a:extLst>
              <a:ext uri="{FF2B5EF4-FFF2-40B4-BE49-F238E27FC236}">
                <a16:creationId xmlns:a16="http://schemas.microsoft.com/office/drawing/2014/main" xmlns="" id="{3A02F347-CADC-A920-5AE1-882A08A85E2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1" name="Connecteur droit 24">
            <a:extLst>
              <a:ext uri="{FF2B5EF4-FFF2-40B4-BE49-F238E27FC236}">
                <a16:creationId xmlns:a16="http://schemas.microsoft.com/office/drawing/2014/main" xmlns="" id="{595C5D89-12D7-66A5-CF91-8B271F50299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xmlns="" id="{DEABAE20-1E3D-F3E8-B7A7-203B466BAC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xmlns="" id="{7B1E3FF9-CAEE-F7D6-62A9-F7554ED074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cxnSp>
        <p:nvCxnSpPr>
          <p:cNvPr id="4" name="Connecteur droit 21">
            <a:extLst>
              <a:ext uri="{FF2B5EF4-FFF2-40B4-BE49-F238E27FC236}">
                <a16:creationId xmlns:a16="http://schemas.microsoft.com/office/drawing/2014/main" xmlns="" id="{875F73F3-1EB8-271D-0169-2AFB603300B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5" name="Connecteur droit 22">
            <a:extLst>
              <a:ext uri="{FF2B5EF4-FFF2-40B4-BE49-F238E27FC236}">
                <a16:creationId xmlns:a16="http://schemas.microsoft.com/office/drawing/2014/main" xmlns="" id="{145B8887-E35C-26DE-6470-6C35BC86861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6" name="Connecteur droit 23">
            <a:extLst>
              <a:ext uri="{FF2B5EF4-FFF2-40B4-BE49-F238E27FC236}">
                <a16:creationId xmlns:a16="http://schemas.microsoft.com/office/drawing/2014/main" xmlns="" id="{B12BF15B-025E-81E2-EDBF-57561E010E2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47" name="Connecteur droit 24">
            <a:extLst>
              <a:ext uri="{FF2B5EF4-FFF2-40B4-BE49-F238E27FC236}">
                <a16:creationId xmlns:a16="http://schemas.microsoft.com/office/drawing/2014/main" xmlns="" id="{9FA28EE1-13AF-3E19-B263-C79CBEE4C1B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48" name="Image 4">
            <a:extLst>
              <a:ext uri="{FF2B5EF4-FFF2-40B4-BE49-F238E27FC236}">
                <a16:creationId xmlns:a16="http://schemas.microsoft.com/office/drawing/2014/main" xmlns="" id="{B284F778-53DD-D39B-481B-19AF4B236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1">
            <a:extLst>
              <a:ext uri="{FF2B5EF4-FFF2-40B4-BE49-F238E27FC236}">
                <a16:creationId xmlns:a16="http://schemas.microsoft.com/office/drawing/2014/main" xmlns="" id="{A548BF6F-2D54-ED2B-D4ED-587D7BCE1E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7100" y="6764338"/>
            <a:ext cx="1041400" cy="23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>
                <a:latin typeface="Arial" panose="020B0604020202020204" pitchFamily="34" charset="0"/>
                <a:cs typeface="Arial" panose="020B0604020202020204" pitchFamily="34" charset="0"/>
              </a:rPr>
              <a:t>Plat végétarien</a:t>
            </a:r>
          </a:p>
        </p:txBody>
      </p:sp>
      <p:pic>
        <p:nvPicPr>
          <p:cNvPr id="1050" name="Image 17">
            <a:extLst>
              <a:ext uri="{FF2B5EF4-FFF2-40B4-BE49-F238E27FC236}">
                <a16:creationId xmlns:a16="http://schemas.microsoft.com/office/drawing/2014/main" xmlns="" id="{9000D38B-B2AE-0D22-CF3E-5BA16A35E6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6742113"/>
            <a:ext cx="2889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3">
            <a:extLst>
              <a:ext uri="{FF2B5EF4-FFF2-40B4-BE49-F238E27FC236}">
                <a16:creationId xmlns:a16="http://schemas.microsoft.com/office/drawing/2014/main" xmlns="" id="{138FDF7C-621D-D913-71F8-1332D2AFDE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6575" y="6726238"/>
            <a:ext cx="1531938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Issu de l’agriculture biologique</a:t>
            </a:r>
          </a:p>
        </p:txBody>
      </p:sp>
      <p:sp>
        <p:nvSpPr>
          <p:cNvPr id="1059" name="ZoneTexte 35">
            <a:extLst>
              <a:ext uri="{FF2B5EF4-FFF2-40B4-BE49-F238E27FC236}">
                <a16:creationId xmlns:a16="http://schemas.microsoft.com/office/drawing/2014/main" xmlns="" id="{2DFCFC6C-A30C-852F-3DCA-12E767AD6F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0" y="2452688"/>
            <a:ext cx="1727200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0" name="ZoneTexte 36">
            <a:extLst>
              <a:ext uri="{FF2B5EF4-FFF2-40B4-BE49-F238E27FC236}">
                <a16:creationId xmlns:a16="http://schemas.microsoft.com/office/drawing/2014/main" xmlns="" id="{98147C4A-5B00-1993-893E-E3BF550B76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4538" y="2432050"/>
            <a:ext cx="1727200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1" name="ZoneTexte 37">
            <a:extLst>
              <a:ext uri="{FF2B5EF4-FFF2-40B4-BE49-F238E27FC236}">
                <a16:creationId xmlns:a16="http://schemas.microsoft.com/office/drawing/2014/main" xmlns="" id="{A2F5EAD6-5A6D-7907-1C1A-EB6D7E0A49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82000" y="2357438"/>
            <a:ext cx="1727200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1062" name="ZoneTexte 38">
            <a:extLst>
              <a:ext uri="{FF2B5EF4-FFF2-40B4-BE49-F238E27FC236}">
                <a16:creationId xmlns:a16="http://schemas.microsoft.com/office/drawing/2014/main" xmlns="" id="{1750610B-3CFC-B6CA-F636-BA3AE574D6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7313" y="2471738"/>
            <a:ext cx="1728787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1056" name="Image 38">
            <a:extLst>
              <a:ext uri="{FF2B5EF4-FFF2-40B4-BE49-F238E27FC236}">
                <a16:creationId xmlns:a16="http://schemas.microsoft.com/office/drawing/2014/main" xmlns="" id="{13724D92-6939-A060-2292-C4367ED1CD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699250"/>
            <a:ext cx="3492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Image 38">
            <a:extLst>
              <a:ext uri="{FF2B5EF4-FFF2-40B4-BE49-F238E27FC236}">
                <a16:creationId xmlns:a16="http://schemas.microsoft.com/office/drawing/2014/main" xmlns="" id="{609B442D-15E0-9061-8807-A80ED2DFF8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3" y="5822950"/>
            <a:ext cx="1152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xmlns="" id="{ECC407D2-3CC8-DFF7-BF52-D715ADDD32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xmlns="" id="{82FB99ED-53EA-E940-33EE-10CB81433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xmlns="" id="{95EB044C-0F68-325A-1C24-C61768DF1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xmlns="" id="{ECBC5EA1-9BD8-4728-46D9-0CC7F6B877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xmlns="" id="{B474C004-90A5-E0D4-2B36-E1EAF340B3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xmlns="" id="{D8A12A05-6F9C-F5BE-1F0B-59568CA88D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xmlns="" id="{C2998101-95AA-31D5-781D-01BDC9020F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2057" name="Picture 39" descr="Droite_couleur">
            <a:extLst>
              <a:ext uri="{FF2B5EF4-FFF2-40B4-BE49-F238E27FC236}">
                <a16:creationId xmlns:a16="http://schemas.microsoft.com/office/drawing/2014/main" xmlns="" id="{05B0955A-5234-E7CA-6B90-EC3E0F8B08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5163" y="64785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xmlns="" id="{EFB3B69F-6902-FD74-4697-3C80944D2B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solidFill>
                  <a:srgbClr val="000000"/>
                </a:solidFill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2059" name="Line 81">
            <a:extLst>
              <a:ext uri="{FF2B5EF4-FFF2-40B4-BE49-F238E27FC236}">
                <a16:creationId xmlns:a16="http://schemas.microsoft.com/office/drawing/2014/main" xmlns="" id="{A657056B-0F63-C126-FAC9-1B8984E2E92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xmlns="" id="{8338CAB0-F8C0-FDAA-ABC3-259498A08B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122716B9-D686-C64D-F051-2D786E00F5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xmlns="" id="{31A92916-A605-0C85-9468-D6A11A92CD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73EBFA8B-F873-BB6F-6F1E-4F90390AE0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2064" name="Connecteur droit 25">
            <a:extLst>
              <a:ext uri="{FF2B5EF4-FFF2-40B4-BE49-F238E27FC236}">
                <a16:creationId xmlns:a16="http://schemas.microsoft.com/office/drawing/2014/main" xmlns="" id="{C237BE46-00C7-939D-834F-C99082B3955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65" name="Connecteur droit 24">
            <a:extLst>
              <a:ext uri="{FF2B5EF4-FFF2-40B4-BE49-F238E27FC236}">
                <a16:creationId xmlns:a16="http://schemas.microsoft.com/office/drawing/2014/main" xmlns="" id="{3B2089D1-A202-B291-3E58-4D60AE42FFB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xmlns="" id="{598114A7-D311-D902-0DD5-A0AFD17DF4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xmlns="" id="{064D8E6B-2488-3B22-C3A2-C2E637BF3A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2068" name="Connecteur droit 21">
            <a:extLst>
              <a:ext uri="{FF2B5EF4-FFF2-40B4-BE49-F238E27FC236}">
                <a16:creationId xmlns:a16="http://schemas.microsoft.com/office/drawing/2014/main" xmlns="" id="{6CACF3D4-D87F-8FB3-B567-4ED5842FB3B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69" name="Connecteur droit 22">
            <a:extLst>
              <a:ext uri="{FF2B5EF4-FFF2-40B4-BE49-F238E27FC236}">
                <a16:creationId xmlns:a16="http://schemas.microsoft.com/office/drawing/2014/main" xmlns="" id="{96EF1797-3D31-99A1-9E00-544801841FE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70" name="Connecteur droit 23">
            <a:extLst>
              <a:ext uri="{FF2B5EF4-FFF2-40B4-BE49-F238E27FC236}">
                <a16:creationId xmlns:a16="http://schemas.microsoft.com/office/drawing/2014/main" xmlns="" id="{1439F384-AAB9-907D-0FA2-7AD48D1F6AD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71" name="Connecteur droit 24">
            <a:extLst>
              <a:ext uri="{FF2B5EF4-FFF2-40B4-BE49-F238E27FC236}">
                <a16:creationId xmlns:a16="http://schemas.microsoft.com/office/drawing/2014/main" xmlns="" id="{ED82586C-52B6-B7FE-A820-94B7ECBFEE3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72" name="Image 4">
            <a:extLst>
              <a:ext uri="{FF2B5EF4-FFF2-40B4-BE49-F238E27FC236}">
                <a16:creationId xmlns:a16="http://schemas.microsoft.com/office/drawing/2014/main" xmlns="" id="{E995CF0B-1238-38D3-B0F7-50547170EC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3" name="ZoneTexte 35">
            <a:extLst>
              <a:ext uri="{FF2B5EF4-FFF2-40B4-BE49-F238E27FC236}">
                <a16:creationId xmlns:a16="http://schemas.microsoft.com/office/drawing/2014/main" xmlns="" id="{D3F41526-C39A-FBD6-DE38-55679FC28C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4763" y="2351088"/>
            <a:ext cx="1800225" cy="3309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4" name="ZoneTexte 36">
            <a:extLst>
              <a:ext uri="{FF2B5EF4-FFF2-40B4-BE49-F238E27FC236}">
                <a16:creationId xmlns:a16="http://schemas.microsoft.com/office/drawing/2014/main" xmlns="" id="{D14765D2-69F1-9898-1BEB-C6A59BE2A3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0388" y="2339975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5" name="ZoneTexte 37">
            <a:extLst>
              <a:ext uri="{FF2B5EF4-FFF2-40B4-BE49-F238E27FC236}">
                <a16:creationId xmlns:a16="http://schemas.microsoft.com/office/drawing/2014/main" xmlns="" id="{8C0DE06A-2FD7-16A3-7150-7788B09651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03738" y="238125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6" name="ZoneTexte 38">
            <a:extLst>
              <a:ext uri="{FF2B5EF4-FFF2-40B4-BE49-F238E27FC236}">
                <a16:creationId xmlns:a16="http://schemas.microsoft.com/office/drawing/2014/main" xmlns="" id="{2F19ABEB-FC00-2AF4-B6AD-7600775F62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4138" y="234950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2087" name="ZoneTexte 39">
            <a:extLst>
              <a:ext uri="{FF2B5EF4-FFF2-40B4-BE49-F238E27FC236}">
                <a16:creationId xmlns:a16="http://schemas.microsoft.com/office/drawing/2014/main" xmlns="" id="{DCBB6039-735B-BCBC-EBA9-772B901FA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28025" y="2311400"/>
            <a:ext cx="1800225" cy="330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2078" name="Image 38">
            <a:extLst>
              <a:ext uri="{FF2B5EF4-FFF2-40B4-BE49-F238E27FC236}">
                <a16:creationId xmlns:a16="http://schemas.microsoft.com/office/drawing/2014/main" xmlns="" id="{74518D06-7731-4E1C-437E-B34BFC9C3C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763" y="7078663"/>
            <a:ext cx="1041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Image 43">
            <a:extLst>
              <a:ext uri="{FF2B5EF4-FFF2-40B4-BE49-F238E27FC236}">
                <a16:creationId xmlns:a16="http://schemas.microsoft.com/office/drawing/2014/main" xmlns="" id="{3931B245-18CC-06C5-07B9-C9A0EA0096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037388"/>
            <a:ext cx="431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Image 4">
            <a:extLst>
              <a:ext uri="{FF2B5EF4-FFF2-40B4-BE49-F238E27FC236}">
                <a16:creationId xmlns:a16="http://schemas.microsoft.com/office/drawing/2014/main" xmlns="" id="{9F321F35-2050-0EEE-32AE-30EC1F75A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113" y="7064375"/>
            <a:ext cx="3603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Image 6">
            <a:extLst>
              <a:ext uri="{FF2B5EF4-FFF2-40B4-BE49-F238E27FC236}">
                <a16:creationId xmlns:a16="http://schemas.microsoft.com/office/drawing/2014/main" xmlns="" id="{EE87C0CE-2789-0443-61F6-A170C8411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8" y="6421438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Image 7">
            <a:extLst>
              <a:ext uri="{FF2B5EF4-FFF2-40B4-BE49-F238E27FC236}">
                <a16:creationId xmlns:a16="http://schemas.microsoft.com/office/drawing/2014/main" xmlns="" id="{50FF586F-1DD8-EDE4-BA36-CE0020E40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463" y="7086600"/>
            <a:ext cx="1095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>
            <a:extLst>
              <a:ext uri="{FF2B5EF4-FFF2-40B4-BE49-F238E27FC236}">
                <a16:creationId xmlns:a16="http://schemas.microsoft.com/office/drawing/2014/main" xmlns="" id="{2AE92ECC-3627-A1EE-197E-3A58E349E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75" y="6518275"/>
            <a:ext cx="1377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>
            <a:extLst>
              <a:ext uri="{FF2B5EF4-FFF2-40B4-BE49-F238E27FC236}">
                <a16:creationId xmlns:a16="http://schemas.microsoft.com/office/drawing/2014/main" xmlns="" id="{681E297E-5CB2-32DF-B46C-47A9BFDE9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138" y="6502400"/>
            <a:ext cx="11509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xmlns="" id="{02B076D2-643C-F001-6455-59C3C6841E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xmlns="" id="{DB7A0D07-FBAE-BA13-4275-BC65218B73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xmlns="" id="{F80628E8-A09B-8FEC-7017-252A57C915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xmlns="" id="{0E8C86E1-FFBB-8ABD-8A36-F4DFFF3AA7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xmlns="" id="{1E34E5F7-5082-964C-67E1-79AE155C4F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xmlns="" id="{5605AB17-1579-99DF-E873-82A41632C8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xmlns="" id="{D1C852C6-A2A4-C85E-3569-285D588C18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3081" name="Picture 39" descr="Droite_couleur">
            <a:extLst>
              <a:ext uri="{FF2B5EF4-FFF2-40B4-BE49-F238E27FC236}">
                <a16:creationId xmlns:a16="http://schemas.microsoft.com/office/drawing/2014/main" xmlns="" id="{CFB429D0-30EF-62EE-237D-0676440882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xmlns="" id="{D14A5033-8B73-4F84-F131-26C1F0FD8D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solidFill>
                  <a:srgbClr val="000000"/>
                </a:solidFill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3083" name="Line 81">
            <a:extLst>
              <a:ext uri="{FF2B5EF4-FFF2-40B4-BE49-F238E27FC236}">
                <a16:creationId xmlns:a16="http://schemas.microsoft.com/office/drawing/2014/main" xmlns="" id="{6B154F46-C777-8680-39D9-FAF18AE0C101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xmlns="" id="{D92832C4-EE96-2376-3E7E-F5F4D7CA34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FBD65F8E-ADE5-3F37-0DD8-483A3329EF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xmlns="" id="{0544218A-C267-437F-3C7C-0DDC130C2B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407F119D-C9B4-4ED4-E626-950086F7F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rgbClr val="FFFFFF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3088" name="Connecteur droit 25">
            <a:extLst>
              <a:ext uri="{FF2B5EF4-FFF2-40B4-BE49-F238E27FC236}">
                <a16:creationId xmlns:a16="http://schemas.microsoft.com/office/drawing/2014/main" xmlns="" id="{0A353099-68CD-5BB8-6BB3-4C7EA7547DA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89" name="Connecteur droit 24">
            <a:extLst>
              <a:ext uri="{FF2B5EF4-FFF2-40B4-BE49-F238E27FC236}">
                <a16:creationId xmlns:a16="http://schemas.microsoft.com/office/drawing/2014/main" xmlns="" id="{D23F6F8F-645C-0FFF-B2CE-A9C2FAA570B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xmlns="" id="{5D8C2BC5-DDA7-7E3E-E57E-190F4FF86E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xmlns="" id="{6069E657-3C6B-0772-3EE6-D3FD246172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3092" name="Connecteur droit 21">
            <a:extLst>
              <a:ext uri="{FF2B5EF4-FFF2-40B4-BE49-F238E27FC236}">
                <a16:creationId xmlns:a16="http://schemas.microsoft.com/office/drawing/2014/main" xmlns="" id="{64686B32-30D7-7390-F4AE-802D8015193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93" name="Connecteur droit 22">
            <a:extLst>
              <a:ext uri="{FF2B5EF4-FFF2-40B4-BE49-F238E27FC236}">
                <a16:creationId xmlns:a16="http://schemas.microsoft.com/office/drawing/2014/main" xmlns="" id="{0912D5E2-B576-AE32-EB6B-2EEF5A98A43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94" name="Connecteur droit 23">
            <a:extLst>
              <a:ext uri="{FF2B5EF4-FFF2-40B4-BE49-F238E27FC236}">
                <a16:creationId xmlns:a16="http://schemas.microsoft.com/office/drawing/2014/main" xmlns="" id="{7C326272-43B8-7AEC-631D-98E839554A3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95" name="Connecteur droit 24">
            <a:extLst>
              <a:ext uri="{FF2B5EF4-FFF2-40B4-BE49-F238E27FC236}">
                <a16:creationId xmlns:a16="http://schemas.microsoft.com/office/drawing/2014/main" xmlns="" id="{C5B6D422-C8F5-E954-CBB0-8C548F4A7BD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096" name="Image 4">
            <a:extLst>
              <a:ext uri="{FF2B5EF4-FFF2-40B4-BE49-F238E27FC236}">
                <a16:creationId xmlns:a16="http://schemas.microsoft.com/office/drawing/2014/main" xmlns="" id="{CC14BB3A-528D-281D-DC91-820C5DD5E4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7" name="ZoneTexte 35">
            <a:extLst>
              <a:ext uri="{FF2B5EF4-FFF2-40B4-BE49-F238E27FC236}">
                <a16:creationId xmlns:a16="http://schemas.microsoft.com/office/drawing/2014/main" xmlns="" id="{77C7DD5A-B6FA-E424-F972-19D33D3725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09850" y="2381250"/>
            <a:ext cx="1728788" cy="327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08" name="ZoneTexte 36">
            <a:extLst>
              <a:ext uri="{FF2B5EF4-FFF2-40B4-BE49-F238E27FC236}">
                <a16:creationId xmlns:a16="http://schemas.microsoft.com/office/drawing/2014/main" xmlns="" id="{834B2005-A390-AEC6-EFFE-3F9858E256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30725" y="2390775"/>
            <a:ext cx="1728788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09" name="ZoneTexte 37">
            <a:extLst>
              <a:ext uri="{FF2B5EF4-FFF2-40B4-BE49-F238E27FC236}">
                <a16:creationId xmlns:a16="http://schemas.microsoft.com/office/drawing/2014/main" xmlns="" id="{95681483-14EE-3587-D1B7-535D3953A1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9063" y="2413000"/>
            <a:ext cx="1728787" cy="327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10" name="ZoneTexte 38">
            <a:extLst>
              <a:ext uri="{FF2B5EF4-FFF2-40B4-BE49-F238E27FC236}">
                <a16:creationId xmlns:a16="http://schemas.microsoft.com/office/drawing/2014/main" xmlns="" id="{E19DC0D0-C852-8B54-7C0B-3D14805BAE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99463" y="2368550"/>
            <a:ext cx="1728787" cy="327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sp>
        <p:nvSpPr>
          <p:cNvPr id="3111" name="ZoneTexte 39">
            <a:extLst>
              <a:ext uri="{FF2B5EF4-FFF2-40B4-BE49-F238E27FC236}">
                <a16:creationId xmlns:a16="http://schemas.microsoft.com/office/drawing/2014/main" xmlns="" id="{691376AC-F0AA-F4DB-7FC5-3A34927F92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4050" y="2411413"/>
            <a:ext cx="1728788" cy="327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3102" name="Image 38">
            <a:extLst>
              <a:ext uri="{FF2B5EF4-FFF2-40B4-BE49-F238E27FC236}">
                <a16:creationId xmlns:a16="http://schemas.microsoft.com/office/drawing/2014/main" xmlns="" id="{5F14F992-3AE0-12E4-497A-501D7F0272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6763" y="7078663"/>
            <a:ext cx="10414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Image 43">
            <a:extLst>
              <a:ext uri="{FF2B5EF4-FFF2-40B4-BE49-F238E27FC236}">
                <a16:creationId xmlns:a16="http://schemas.microsoft.com/office/drawing/2014/main" xmlns="" id="{4BE77CC0-4AE6-026D-507D-57F56A92B1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6413" y="7021513"/>
            <a:ext cx="43180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Image 4">
            <a:extLst>
              <a:ext uri="{FF2B5EF4-FFF2-40B4-BE49-F238E27FC236}">
                <a16:creationId xmlns:a16="http://schemas.microsoft.com/office/drawing/2014/main" xmlns="" id="{5F0E7DE7-9BDB-84A5-BD3D-A723222A0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913" y="7042150"/>
            <a:ext cx="3603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Image 6">
            <a:extLst>
              <a:ext uri="{FF2B5EF4-FFF2-40B4-BE49-F238E27FC236}">
                <a16:creationId xmlns:a16="http://schemas.microsoft.com/office/drawing/2014/main" xmlns="" id="{F798BACE-62EA-8157-4D04-7D741C325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8" y="6421438"/>
            <a:ext cx="1143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Image 7">
            <a:extLst>
              <a:ext uri="{FF2B5EF4-FFF2-40B4-BE49-F238E27FC236}">
                <a16:creationId xmlns:a16="http://schemas.microsoft.com/office/drawing/2014/main" xmlns="" id="{699A3761-3E99-6FE7-F82A-18B334E80C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8463" y="7086600"/>
            <a:ext cx="10953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>
            <a:extLst>
              <a:ext uri="{FF2B5EF4-FFF2-40B4-BE49-F238E27FC236}">
                <a16:creationId xmlns:a16="http://schemas.microsoft.com/office/drawing/2014/main" xmlns="" id="{53FA9986-0F2C-4D7E-0A45-26E14EAC97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75" y="6518275"/>
            <a:ext cx="1377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>
            <a:extLst>
              <a:ext uri="{FF2B5EF4-FFF2-40B4-BE49-F238E27FC236}">
                <a16:creationId xmlns:a16="http://schemas.microsoft.com/office/drawing/2014/main" xmlns="" id="{6245F743-29B7-B027-9AC0-FBF5878224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138" y="6502400"/>
            <a:ext cx="11509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3">
            <a:extLst>
              <a:ext uri="{FF2B5EF4-FFF2-40B4-BE49-F238E27FC236}">
                <a16:creationId xmlns:a16="http://schemas.microsoft.com/office/drawing/2014/main" xmlns="" id="{2D6E067E-0A98-A4AA-963C-2BA54F502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476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06 au 10 Novembre 2023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FDB904D1-2B57-E7A5-D083-CDE91DED0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6057654"/>
              </p:ext>
            </p:extLst>
          </p:nvPr>
        </p:nvGraphicFramePr>
        <p:xfrm>
          <a:off x="560354" y="1610895"/>
          <a:ext cx="9644130" cy="42359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8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5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Potage de légumes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Carottes râpées 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u="sng" dirty="0">
                          <a:solidFill>
                            <a:srgbClr val="0E3F8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Cake lentilles corail, carottes, petits pois, sce fromage blanc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Céleri rémoulade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smtClean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</a:t>
                      </a:r>
                      <a:r>
                        <a:rPr lang="fr-FR" sz="800" kern="1200" dirty="0">
                          <a:solidFill>
                            <a:schemeClr val="tx1"/>
                          </a:solidFill>
                          <a:latin typeface="Fibon Sans" pitchFamily="50" charset="0"/>
                          <a:ea typeface="+mn-ea"/>
                          <a:cs typeface="+mn-cs"/>
                        </a:rPr>
                        <a:t>Sulfites, moutarde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lait, moutarde, œufs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Céleri, moutarde, œufs, sulfites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Couscous végétarien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Rôti de veau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Cordon bleu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Parmentier de poisson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Céleri, moutarde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Poisson, gluten, 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679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Semoule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Petits pois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Haricots verts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à l’ail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Salade verte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Sulfites, moutarde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679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Fromage blanc sucré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Edam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Cantafrais </a:t>
                      </a: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Camembert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68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</a:t>
                      </a: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3679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Beignet aux pommes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Fruit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Mousse chocolat au 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9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Œufs, gluten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7" marB="4568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223" name="Image 25">
            <a:extLst>
              <a:ext uri="{FF2B5EF4-FFF2-40B4-BE49-F238E27FC236}">
                <a16:creationId xmlns:a16="http://schemas.microsoft.com/office/drawing/2014/main" xmlns="" id="{3B69608F-634D-99AB-C845-7AFB3909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7294" y="470932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Image 4">
            <a:extLst>
              <a:ext uri="{FF2B5EF4-FFF2-40B4-BE49-F238E27FC236}">
                <a16:creationId xmlns:a16="http://schemas.microsoft.com/office/drawing/2014/main" xmlns="" id="{A791065A-8E8C-E60B-56A6-1D3370D2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560354" y="3423441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5" name="Image 4">
            <a:extLst>
              <a:ext uri="{FF2B5EF4-FFF2-40B4-BE49-F238E27FC236}">
                <a16:creationId xmlns:a16="http://schemas.microsoft.com/office/drawing/2014/main" xmlns="" id="{9DDFABF2-896D-164C-D43D-97CB1CB9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4203692" y="3923507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Image 4">
            <a:extLst>
              <a:ext uri="{FF2B5EF4-FFF2-40B4-BE49-F238E27FC236}">
                <a16:creationId xmlns:a16="http://schemas.microsoft.com/office/drawing/2014/main" xmlns="" id="{7DCAD95A-B375-C96C-E28E-66DFD84F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9847294" y="3137689"/>
            <a:ext cx="384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Image 25">
            <a:extLst>
              <a:ext uri="{FF2B5EF4-FFF2-40B4-BE49-F238E27FC236}">
                <a16:creationId xmlns:a16="http://schemas.microsoft.com/office/drawing/2014/main" xmlns="" id="{2BE556F9-E622-8332-39B1-CBEF082C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552" y="4209259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29" name="Connecteur droit 23">
            <a:extLst>
              <a:ext uri="{FF2B5EF4-FFF2-40B4-BE49-F238E27FC236}">
                <a16:creationId xmlns:a16="http://schemas.microsoft.com/office/drawing/2014/main" xmlns="" id="{22CF4DAE-8B8A-C82E-8479-8A1B376EB4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0" name="Connecteur droit 24">
            <a:extLst>
              <a:ext uri="{FF2B5EF4-FFF2-40B4-BE49-F238E27FC236}">
                <a16:creationId xmlns:a16="http://schemas.microsoft.com/office/drawing/2014/main" xmlns="" id="{559C8315-24EE-5325-25BA-E31742478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1" name="Connecteur droit 25">
            <a:extLst>
              <a:ext uri="{FF2B5EF4-FFF2-40B4-BE49-F238E27FC236}">
                <a16:creationId xmlns:a16="http://schemas.microsoft.com/office/drawing/2014/main" xmlns="" id="{D2AC68AC-8C16-07F8-AE61-4FC73AFF94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30" y="3137689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2" name="Connecteur droit 26">
            <a:extLst>
              <a:ext uri="{FF2B5EF4-FFF2-40B4-BE49-F238E27FC236}">
                <a16:creationId xmlns:a16="http://schemas.microsoft.com/office/drawing/2014/main" xmlns="" id="{A10C549E-454F-48C3-32FC-DD1FEB3EE4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61080" y="3137689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3" name="Connecteur droit 27">
            <a:extLst>
              <a:ext uri="{FF2B5EF4-FFF2-40B4-BE49-F238E27FC236}">
                <a16:creationId xmlns:a16="http://schemas.microsoft.com/office/drawing/2014/main" xmlns="" id="{CF3D3E3B-86B5-7AC4-C84B-51A282FE1A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30" y="3852069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4" name="Connecteur droit 28">
            <a:extLst>
              <a:ext uri="{FF2B5EF4-FFF2-40B4-BE49-F238E27FC236}">
                <a16:creationId xmlns:a16="http://schemas.microsoft.com/office/drawing/2014/main" xmlns="" id="{70AA0C96-D59F-8611-E21E-089CED8DD2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2518" y="378063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5" name="Connecteur droit 29">
            <a:extLst>
              <a:ext uri="{FF2B5EF4-FFF2-40B4-BE49-F238E27FC236}">
                <a16:creationId xmlns:a16="http://schemas.microsoft.com/office/drawing/2014/main" xmlns="" id="{8C1F91C9-AACB-D120-C73B-228A72384D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30" y="4495011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6" name="Connecteur droit 30">
            <a:extLst>
              <a:ext uri="{FF2B5EF4-FFF2-40B4-BE49-F238E27FC236}">
                <a16:creationId xmlns:a16="http://schemas.microsoft.com/office/drawing/2014/main" xmlns="" id="{E71D038F-116E-FCB1-F184-CE518A06E3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3956" y="449501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7" name="Connecteur droit 31">
            <a:extLst>
              <a:ext uri="{FF2B5EF4-FFF2-40B4-BE49-F238E27FC236}">
                <a16:creationId xmlns:a16="http://schemas.microsoft.com/office/drawing/2014/main" xmlns="" id="{2AE68C18-FC96-5AE1-FCB4-B0FE679AE9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792" y="5280829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238" name="Connecteur droit 32">
            <a:extLst>
              <a:ext uri="{FF2B5EF4-FFF2-40B4-BE49-F238E27FC236}">
                <a16:creationId xmlns:a16="http://schemas.microsoft.com/office/drawing/2014/main" xmlns="" id="{DA4DE006-E481-F1E0-311B-6F8B35D29B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3956" y="520939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239" name="Image 25">
            <a:extLst>
              <a:ext uri="{FF2B5EF4-FFF2-40B4-BE49-F238E27FC236}">
                <a16:creationId xmlns:a16="http://schemas.microsoft.com/office/drawing/2014/main" xmlns="" id="{F9100739-6760-0996-C682-7FAFBFC6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10978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0" name="Image 4">
            <a:extLst>
              <a:ext uri="{FF2B5EF4-FFF2-40B4-BE49-F238E27FC236}">
                <a16:creationId xmlns:a16="http://schemas.microsoft.com/office/drawing/2014/main" xmlns="" id="{E8DF8916-76BC-1AFE-EDC7-E43C3B09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643063" y="1789113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1" name="Image 39">
            <a:extLst>
              <a:ext uri="{FF2B5EF4-FFF2-40B4-BE49-F238E27FC236}">
                <a16:creationId xmlns:a16="http://schemas.microsoft.com/office/drawing/2014/main" xmlns="" id="{235763B8-8B9A-36FD-ED39-D9A13992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6257925"/>
            <a:ext cx="10747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2" name="Image 25">
            <a:extLst>
              <a:ext uri="{FF2B5EF4-FFF2-40B4-BE49-F238E27FC236}">
                <a16:creationId xmlns:a16="http://schemas.microsoft.com/office/drawing/2014/main" xmlns="" id="{7883DF06-D9BA-362E-2D93-D41D1497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154" y="406638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3" name="Picture 12">
            <a:extLst>
              <a:ext uri="{FF2B5EF4-FFF2-40B4-BE49-F238E27FC236}">
                <a16:creationId xmlns:a16="http://schemas.microsoft.com/office/drawing/2014/main" xmlns="" id="{07D2EF68-BEE1-4BF3-2840-E7DF10A16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650" y="42304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4" name="Image 2">
            <a:extLst>
              <a:ext uri="{FF2B5EF4-FFF2-40B4-BE49-F238E27FC236}">
                <a16:creationId xmlns:a16="http://schemas.microsoft.com/office/drawing/2014/main" xmlns="" id="{5D611FFE-AD0E-49A5-05E3-27D45FC3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379663"/>
            <a:ext cx="39211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5" name="Image 15">
            <a:extLst>
              <a:ext uri="{FF2B5EF4-FFF2-40B4-BE49-F238E27FC236}">
                <a16:creationId xmlns:a16="http://schemas.microsoft.com/office/drawing/2014/main" xmlns="" id="{3E064F7D-CB7F-7953-2995-B3C3EC6D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888" y="1609725"/>
            <a:ext cx="4683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" name="Image 15">
            <a:extLst>
              <a:ext uri="{FF2B5EF4-FFF2-40B4-BE49-F238E27FC236}">
                <a16:creationId xmlns:a16="http://schemas.microsoft.com/office/drawing/2014/main" xmlns="" id="{27831688-6F18-D45F-974C-0B66B64EF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14" y="2994813"/>
            <a:ext cx="5254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3">
            <a:extLst>
              <a:ext uri="{FF2B5EF4-FFF2-40B4-BE49-F238E27FC236}">
                <a16:creationId xmlns:a16="http://schemas.microsoft.com/office/drawing/2014/main" xmlns="" id="{BAAECE63-A75E-D3C6-3D3C-BA077F320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391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Semaine du 13 au 17 Novembre 2023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xmlns="" id="{4F561D8F-A2C0-C50C-053D-5497D5EC2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426380"/>
              </p:ext>
            </p:extLst>
          </p:nvPr>
        </p:nvGraphicFramePr>
        <p:xfrm>
          <a:off x="488915" y="1623744"/>
          <a:ext cx="10001320" cy="484291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8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Radis beurre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Betteraves vinaigrette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Velouté de légumes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rgbClr val="00B050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verte </a:t>
                      </a:r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pomme et noix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Sauté de bœuf sauce provençale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Chili sin carne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Rôti de dinde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Filet de lieu et citron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551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poisson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340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238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Garniture de céleri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Riz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Coquillettes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sng" dirty="0">
                          <a:solidFill>
                            <a:srgbClr val="0E3F8F"/>
                          </a:solidFill>
                          <a:latin typeface="Fibon Sans" pitchFamily="50" charset="0"/>
                        </a:rPr>
                        <a:t>Épinards béchamel au lait de coco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340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281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Rondelé 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Yaourt sucré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Coulommiers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Emmental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12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8340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383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Semoule au lait et caramel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Gâteau moelleux aux pépites de chocolat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Œufs, gluten, lait </a:t>
                      </a:r>
                    </a:p>
                  </a:txBody>
                  <a:tcPr marL="91438" marR="91438" marT="45699" marB="45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7247" name="Image 4">
            <a:extLst>
              <a:ext uri="{FF2B5EF4-FFF2-40B4-BE49-F238E27FC236}">
                <a16:creationId xmlns:a16="http://schemas.microsoft.com/office/drawing/2014/main" xmlns="" id="{DC3D0A91-2BF2-8EA2-D6D0-033C5452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989114" y="3280565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8" name="Image 4">
            <a:extLst>
              <a:ext uri="{FF2B5EF4-FFF2-40B4-BE49-F238E27FC236}">
                <a16:creationId xmlns:a16="http://schemas.microsoft.com/office/drawing/2014/main" xmlns="" id="{6959FB62-6FC4-ADDC-072A-BC35F2196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4132254" y="3423441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0" name="Image 25">
            <a:extLst>
              <a:ext uri="{FF2B5EF4-FFF2-40B4-BE49-F238E27FC236}">
                <a16:creationId xmlns:a16="http://schemas.microsoft.com/office/drawing/2014/main" xmlns="" id="{7F0A9B66-813F-9F38-EC31-B9C919AE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69227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51" name="Connecteur droit 23">
            <a:extLst>
              <a:ext uri="{FF2B5EF4-FFF2-40B4-BE49-F238E27FC236}">
                <a16:creationId xmlns:a16="http://schemas.microsoft.com/office/drawing/2014/main" xmlns="" id="{C3E42784-01A4-0F69-A109-40E995E30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52" name="Connecteur droit 24">
            <a:extLst>
              <a:ext uri="{FF2B5EF4-FFF2-40B4-BE49-F238E27FC236}">
                <a16:creationId xmlns:a16="http://schemas.microsoft.com/office/drawing/2014/main" xmlns="" id="{1713E203-77AC-4F53-3449-D10B2F997C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53" name="Connecteur droit 25">
            <a:extLst>
              <a:ext uri="{FF2B5EF4-FFF2-40B4-BE49-F238E27FC236}">
                <a16:creationId xmlns:a16="http://schemas.microsoft.com/office/drawing/2014/main" xmlns="" id="{F827CDA8-E721-2559-C81F-1A33EF8217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0354" y="2851937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54" name="Connecteur droit 26">
            <a:extLst>
              <a:ext uri="{FF2B5EF4-FFF2-40B4-BE49-F238E27FC236}">
                <a16:creationId xmlns:a16="http://schemas.microsoft.com/office/drawing/2014/main" xmlns="" id="{95409C81-076A-84F0-FB60-F9E3345736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9642" y="2851937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55" name="Connecteur droit 27">
            <a:extLst>
              <a:ext uri="{FF2B5EF4-FFF2-40B4-BE49-F238E27FC236}">
                <a16:creationId xmlns:a16="http://schemas.microsoft.com/office/drawing/2014/main" xmlns="" id="{EF6F65A9-7589-42E6-E5A4-2AF379D12B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681" y="3852614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56" name="Connecteur droit 28">
            <a:extLst>
              <a:ext uri="{FF2B5EF4-FFF2-40B4-BE49-F238E27FC236}">
                <a16:creationId xmlns:a16="http://schemas.microsoft.com/office/drawing/2014/main" xmlns="" id="{282F8948-98BF-D4CC-70F3-E4CB60EA5A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0544" y="3852614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57" name="Connecteur droit 29">
            <a:extLst>
              <a:ext uri="{FF2B5EF4-FFF2-40B4-BE49-F238E27FC236}">
                <a16:creationId xmlns:a16="http://schemas.microsoft.com/office/drawing/2014/main" xmlns="" id="{5B4DA233-BD72-9BF7-29AD-4C915E8968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381" y="4806701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58" name="Connecteur droit 30">
            <a:extLst>
              <a:ext uri="{FF2B5EF4-FFF2-40B4-BE49-F238E27FC236}">
                <a16:creationId xmlns:a16="http://schemas.microsoft.com/office/drawing/2014/main" xmlns="" id="{0524AA3B-EEA3-2F09-FE6C-21313A86AA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8270" y="4780763"/>
            <a:ext cx="3714776" cy="1588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59" name="Connecteur droit 31">
            <a:extLst>
              <a:ext uri="{FF2B5EF4-FFF2-40B4-BE49-F238E27FC236}">
                <a16:creationId xmlns:a16="http://schemas.microsoft.com/office/drawing/2014/main" xmlns="" id="{FE87A8BB-1E88-D331-9989-AE0E670203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916" y="5709457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260" name="Connecteur droit 32">
            <a:extLst>
              <a:ext uri="{FF2B5EF4-FFF2-40B4-BE49-F238E27FC236}">
                <a16:creationId xmlns:a16="http://schemas.microsoft.com/office/drawing/2014/main" xmlns="" id="{C4779A6A-AE90-FCF2-1DF0-6E7914127A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69894" y="558083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7261" name="Image 25">
            <a:extLst>
              <a:ext uri="{FF2B5EF4-FFF2-40B4-BE49-F238E27FC236}">
                <a16:creationId xmlns:a16="http://schemas.microsoft.com/office/drawing/2014/main" xmlns="" id="{4E7699F6-9B14-CD77-0CD9-ABDA1AAC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816" y="5280829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2" name="Image 4">
            <a:extLst>
              <a:ext uri="{FF2B5EF4-FFF2-40B4-BE49-F238E27FC236}">
                <a16:creationId xmlns:a16="http://schemas.microsoft.com/office/drawing/2014/main" xmlns="" id="{B0A7478D-0556-295B-F637-A49406A0B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7632716" y="1708929"/>
            <a:ext cx="384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3" name="Image 39">
            <a:extLst>
              <a:ext uri="{FF2B5EF4-FFF2-40B4-BE49-F238E27FC236}">
                <a16:creationId xmlns:a16="http://schemas.microsoft.com/office/drawing/2014/main" xmlns="" id="{D79BCFD5-A54E-FE95-A6B9-B56ECCCB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6224588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4" name="Image 25">
            <a:extLst>
              <a:ext uri="{FF2B5EF4-FFF2-40B4-BE49-F238E27FC236}">
                <a16:creationId xmlns:a16="http://schemas.microsoft.com/office/drawing/2014/main" xmlns="" id="{669D0886-94B7-3121-6484-EFA66EA1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2782" y="435213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5" name="Picture 12">
            <a:extLst>
              <a:ext uri="{FF2B5EF4-FFF2-40B4-BE49-F238E27FC236}">
                <a16:creationId xmlns:a16="http://schemas.microsoft.com/office/drawing/2014/main" xmlns="" id="{6D779276-58DF-738B-5B42-F44851BF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6313" y="1020763"/>
            <a:ext cx="6667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7" name="Image 25">
            <a:extLst>
              <a:ext uri="{FF2B5EF4-FFF2-40B4-BE49-F238E27FC236}">
                <a16:creationId xmlns:a16="http://schemas.microsoft.com/office/drawing/2014/main" xmlns="" id="{C8494D0C-A61E-D2C7-7286-B77E50D2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14" y="4923639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8" name="Image 15">
            <a:extLst>
              <a:ext uri="{FF2B5EF4-FFF2-40B4-BE49-F238E27FC236}">
                <a16:creationId xmlns:a16="http://schemas.microsoft.com/office/drawing/2014/main" xmlns="" id="{27557669-EBB5-E2FF-CD46-0EBD6107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816" y="2351871"/>
            <a:ext cx="5270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9" name="Image 2">
            <a:extLst>
              <a:ext uri="{FF2B5EF4-FFF2-40B4-BE49-F238E27FC236}">
                <a16:creationId xmlns:a16="http://schemas.microsoft.com/office/drawing/2014/main" xmlns="" id="{F4ABAF20-379A-B865-B0AB-50BB473DB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1608" y="4423573"/>
            <a:ext cx="47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" name="Image 25">
            <a:extLst>
              <a:ext uri="{FF2B5EF4-FFF2-40B4-BE49-F238E27FC236}">
                <a16:creationId xmlns:a16="http://schemas.microsoft.com/office/drawing/2014/main" xmlns="" id="{F68848ED-5F90-2112-F642-8EB282835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076" y="1711994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9" name="Image 4">
            <a:extLst>
              <a:ext uri="{FF2B5EF4-FFF2-40B4-BE49-F238E27FC236}">
                <a16:creationId xmlns:a16="http://schemas.microsoft.com/office/drawing/2014/main" xmlns="" id="{FD3A2134-836A-A4D9-F61F-33193A3B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989114" y="6066647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xmlns="" id="{285026E7-A2E6-C42C-5D8E-68FF9004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0061608" y="549514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3">
            <a:extLst>
              <a:ext uri="{FF2B5EF4-FFF2-40B4-BE49-F238E27FC236}">
                <a16:creationId xmlns:a16="http://schemas.microsoft.com/office/drawing/2014/main" xmlns="" id="{9755FF45-C793-11FE-0E1A-2BF8FA17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391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</a:t>
            </a:r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20 au 24 Novembre 2023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0AF37721-FA1E-2E92-24D8-E978DF14A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8563268"/>
              </p:ext>
            </p:extLst>
          </p:nvPr>
        </p:nvGraphicFramePr>
        <p:xfrm>
          <a:off x="631794" y="1708929"/>
          <a:ext cx="9286940" cy="4571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8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de pdt mayonnaise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Coleslaw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ea typeface="+mn-ea"/>
                          <a:cs typeface="+mn-cs"/>
                        </a:rPr>
                        <a:t>Entrées</a:t>
                      </a:r>
                      <a:endParaRPr lang="fr-FR" sz="1200" b="1" kern="1200" dirty="0">
                        <a:solidFill>
                          <a:srgbClr val="ED1C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Velouté de potiron, lentilles corail, miel et emmental </a:t>
                      </a:r>
                      <a:endParaRPr lang="fr-FR" altLang="fr-FR" sz="1200" b="0" u="none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de mâche, maïs et radis noir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2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moutarde, œufs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, œufs, céleri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moutarde soja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Sauté de dinde façon blanquette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Pennes, sauce tomate aux lentilles façon bolognaise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Sauté d’agneau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Merlu sauce citron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Gluten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Poisson, 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 </a:t>
                      </a:r>
                      <a:endParaRPr lang="fr-FR" sz="1200" b="1" dirty="0">
                        <a:solidFill>
                          <a:srgbClr val="ED1C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Carottes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</a:t>
                      </a:r>
                      <a:endParaRPr lang="fr-FR" sz="1200" b="0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Petits pois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Boulgour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ED1C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8115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Fromage blanc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Bûche de lait mélange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Vache qui rit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Brie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8115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Compote pommes bananes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ea typeface="+mn-ea"/>
                          <a:cs typeface="+mn-cs"/>
                        </a:rPr>
                        <a:t>Desserts</a:t>
                      </a:r>
                      <a:endParaRPr lang="fr-FR" sz="1200" b="1" kern="1200" dirty="0">
                        <a:solidFill>
                          <a:srgbClr val="ED1C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Yaourt aromatisé </a:t>
                      </a: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4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8271" name="Image 25">
            <a:extLst>
              <a:ext uri="{FF2B5EF4-FFF2-40B4-BE49-F238E27FC236}">
                <a16:creationId xmlns:a16="http://schemas.microsoft.com/office/drawing/2014/main" xmlns="" id="{484F2814-9117-04AB-D35C-B2C61FE5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9337" y="586898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2" name="Image 4">
            <a:extLst>
              <a:ext uri="{FF2B5EF4-FFF2-40B4-BE49-F238E27FC236}">
                <a16:creationId xmlns:a16="http://schemas.microsoft.com/office/drawing/2014/main" xmlns="" id="{19341A88-8F45-ACA2-99ED-1C901EA6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989114" y="3494879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3" name="Image 4">
            <a:extLst>
              <a:ext uri="{FF2B5EF4-FFF2-40B4-BE49-F238E27FC236}">
                <a16:creationId xmlns:a16="http://schemas.microsoft.com/office/drawing/2014/main" xmlns="" id="{7464CADA-0981-F2DD-6270-2098A08B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9632980" y="335200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5" name="Image 25">
            <a:extLst>
              <a:ext uri="{FF2B5EF4-FFF2-40B4-BE49-F238E27FC236}">
                <a16:creationId xmlns:a16="http://schemas.microsoft.com/office/drawing/2014/main" xmlns="" id="{45D91010-C85D-B6FE-EBD3-1DE66E53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114" y="435213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76" name="Connecteur droit 23">
            <a:extLst>
              <a:ext uri="{FF2B5EF4-FFF2-40B4-BE49-F238E27FC236}">
                <a16:creationId xmlns:a16="http://schemas.microsoft.com/office/drawing/2014/main" xmlns="" id="{D6825D20-5D8E-8DD7-0860-8142927527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77" name="Connecteur droit 24">
            <a:extLst>
              <a:ext uri="{FF2B5EF4-FFF2-40B4-BE49-F238E27FC236}">
                <a16:creationId xmlns:a16="http://schemas.microsoft.com/office/drawing/2014/main" xmlns="" id="{B35B941D-292A-4F2D-4C24-48C3661EB0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3956" y="1780367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78" name="Connecteur droit 25">
            <a:extLst>
              <a:ext uri="{FF2B5EF4-FFF2-40B4-BE49-F238E27FC236}">
                <a16:creationId xmlns:a16="http://schemas.microsoft.com/office/drawing/2014/main" xmlns="" id="{2E6D414C-08E0-376E-17C5-400C7E4BB1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30" y="2923375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79" name="Connecteur droit 26">
            <a:extLst>
              <a:ext uri="{FF2B5EF4-FFF2-40B4-BE49-F238E27FC236}">
                <a16:creationId xmlns:a16="http://schemas.microsoft.com/office/drawing/2014/main" xmlns="" id="{F34EED1C-EF70-3379-7213-106341D1A9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2518" y="292337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80" name="Connecteur droit 27">
            <a:extLst>
              <a:ext uri="{FF2B5EF4-FFF2-40B4-BE49-F238E27FC236}">
                <a16:creationId xmlns:a16="http://schemas.microsoft.com/office/drawing/2014/main" xmlns="" id="{5ADF004C-3DCB-AF2B-97F8-C5C2AA8A93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792" y="3994945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81" name="Connecteur droit 28">
            <a:extLst>
              <a:ext uri="{FF2B5EF4-FFF2-40B4-BE49-F238E27FC236}">
                <a16:creationId xmlns:a16="http://schemas.microsoft.com/office/drawing/2014/main" xmlns="" id="{3A20D1E2-69D8-3871-6C83-4CEB84B3A8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3956" y="399494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82" name="Connecteur droit 29">
            <a:extLst>
              <a:ext uri="{FF2B5EF4-FFF2-40B4-BE49-F238E27FC236}">
                <a16:creationId xmlns:a16="http://schemas.microsoft.com/office/drawing/2014/main" xmlns="" id="{81398325-264D-1F24-EFDC-C8409664FD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225" y="4787900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83" name="Connecteur droit 30">
            <a:extLst>
              <a:ext uri="{FF2B5EF4-FFF2-40B4-BE49-F238E27FC236}">
                <a16:creationId xmlns:a16="http://schemas.microsoft.com/office/drawing/2014/main" xmlns="" id="{955F4CBC-F8F2-FA98-F44E-3B8A8A9DD7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3" y="47879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84" name="Connecteur droit 31">
            <a:extLst>
              <a:ext uri="{FF2B5EF4-FFF2-40B4-BE49-F238E27FC236}">
                <a16:creationId xmlns:a16="http://schemas.microsoft.com/office/drawing/2014/main" xmlns="" id="{2A5BC9DC-D01F-0655-59F9-18F568D0A8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38" y="565308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285" name="Connecteur droit 32">
            <a:extLst>
              <a:ext uri="{FF2B5EF4-FFF2-40B4-BE49-F238E27FC236}">
                <a16:creationId xmlns:a16="http://schemas.microsoft.com/office/drawing/2014/main" xmlns="" id="{2D627762-76AF-55A6-6661-65A55A4DFD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563086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8286" name="Image 25">
            <a:extLst>
              <a:ext uri="{FF2B5EF4-FFF2-40B4-BE49-F238E27FC236}">
                <a16:creationId xmlns:a16="http://schemas.microsoft.com/office/drawing/2014/main" xmlns="" id="{D58AA03B-7A2B-7E32-0A58-5DF816BD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254" y="6066647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7" name="Image 4">
            <a:extLst>
              <a:ext uri="{FF2B5EF4-FFF2-40B4-BE49-F238E27FC236}">
                <a16:creationId xmlns:a16="http://schemas.microsoft.com/office/drawing/2014/main" xmlns="" id="{68C50DC0-AADD-1E44-B7A7-DEA933FD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9775856" y="228043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8" name="Image 25">
            <a:extLst>
              <a:ext uri="{FF2B5EF4-FFF2-40B4-BE49-F238E27FC236}">
                <a16:creationId xmlns:a16="http://schemas.microsoft.com/office/drawing/2014/main" xmlns="" id="{AC161BBD-AE17-5255-FF33-454FA083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592" y="485220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9" name="Image 39">
            <a:extLst>
              <a:ext uri="{FF2B5EF4-FFF2-40B4-BE49-F238E27FC236}">
                <a16:creationId xmlns:a16="http://schemas.microsoft.com/office/drawing/2014/main" xmlns="" id="{4937D132-251C-4384-5D34-CFDDACFE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6224588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0" name="Picture 66" descr="Picto seul-Peche Responsable">
            <a:extLst>
              <a:ext uri="{FF2B5EF4-FFF2-40B4-BE49-F238E27FC236}">
                <a16:creationId xmlns:a16="http://schemas.microsoft.com/office/drawing/2014/main" xmlns="" id="{BD4DECA9-0FB9-11BB-B153-042D041A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0170" y="2923375"/>
            <a:ext cx="2508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1" name="Image 4">
            <a:extLst>
              <a:ext uri="{FF2B5EF4-FFF2-40B4-BE49-F238E27FC236}">
                <a16:creationId xmlns:a16="http://schemas.microsoft.com/office/drawing/2014/main" xmlns="" id="{B403AD1E-E462-CB8F-1C39-8D37CD984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4203692" y="549514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2" name="Image 15">
            <a:extLst>
              <a:ext uri="{FF2B5EF4-FFF2-40B4-BE49-F238E27FC236}">
                <a16:creationId xmlns:a16="http://schemas.microsoft.com/office/drawing/2014/main" xmlns="" id="{10FA357C-A756-6590-4D99-4924B9EB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254" y="2709061"/>
            <a:ext cx="5969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xmlns="" id="{0ECFEC22-D0BE-7348-96FA-EE297720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3917940" y="3494879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xmlns="" id="{EB4BDF38-D877-5DBD-AA24-C33A3F34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7489840" y="335200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3">
            <a:extLst>
              <a:ext uri="{FF2B5EF4-FFF2-40B4-BE49-F238E27FC236}">
                <a16:creationId xmlns:a16="http://schemas.microsoft.com/office/drawing/2014/main" xmlns="" id="{B4E2CF6B-40F5-5206-8BCD-52358AD6F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6897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 dirty="0"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 dirty="0">
                <a:latin typeface="Arial" panose="020B0604020202020204" pitchFamily="34" charset="0"/>
              </a:rPr>
              <a:t>Semaine du </a:t>
            </a:r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27 Novembre au 01 Décembre 2023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4C7EBB91-466F-008A-55E1-24232356F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0253336"/>
              </p:ext>
            </p:extLst>
          </p:nvPr>
        </p:nvGraphicFramePr>
        <p:xfrm>
          <a:off x="328613" y="1692275"/>
          <a:ext cx="10009185" cy="4808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7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Céleri et pommes vinaigrette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d’endives, maïs, emmental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Potage carottes muscade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verte, carottes, maïs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moutarde, céleri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Sauté de bœuf sauce aux olives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Dahl de lentilles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Jambon blanc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Colin pané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Poisson, 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83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Carottes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Riz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Flageolets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Purée de brocolis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83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Gouda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Camembert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Emmental 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Petit suisse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83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  <a:endParaRPr lang="fr-FR" sz="1200" b="1" dirty="0">
                        <a:solidFill>
                          <a:srgbClr val="ED1C9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Riz au lait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Crème dessert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rgbClr val="00B050"/>
                          </a:solidFill>
                          <a:effectLst/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Gâteau au yaourt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 lait gluten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0319" name="Image 25">
            <a:extLst>
              <a:ext uri="{FF2B5EF4-FFF2-40B4-BE49-F238E27FC236}">
                <a16:creationId xmlns:a16="http://schemas.microsoft.com/office/drawing/2014/main" xmlns="" id="{CF1CFAAC-8586-CB08-E9CB-418CB16E2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1088" y="488791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0" name="Image 15">
            <a:extLst>
              <a:ext uri="{FF2B5EF4-FFF2-40B4-BE49-F238E27FC236}">
                <a16:creationId xmlns:a16="http://schemas.microsoft.com/office/drawing/2014/main" xmlns="" id="{A8B9D3AA-3573-8F1A-9E15-C1739D85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502" y="3423441"/>
            <a:ext cx="586396" cy="60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1" name="Image 4">
            <a:extLst>
              <a:ext uri="{FF2B5EF4-FFF2-40B4-BE49-F238E27FC236}">
                <a16:creationId xmlns:a16="http://schemas.microsoft.com/office/drawing/2014/main" xmlns="" id="{BD448D6B-67D5-2654-73F8-E95AF8B1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846238" y="3280565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2" name="Image 4">
            <a:extLst>
              <a:ext uri="{FF2B5EF4-FFF2-40B4-BE49-F238E27FC236}">
                <a16:creationId xmlns:a16="http://schemas.microsoft.com/office/drawing/2014/main" xmlns="" id="{9212C118-80D5-4E82-CE57-42F9969C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0017875" y="4058664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4" name="Image 25">
            <a:extLst>
              <a:ext uri="{FF2B5EF4-FFF2-40B4-BE49-F238E27FC236}">
                <a16:creationId xmlns:a16="http://schemas.microsoft.com/office/drawing/2014/main" xmlns="" id="{23A547D1-936B-FA3F-157C-F82840B0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08781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5" name="Connecteur droit 23">
            <a:extLst>
              <a:ext uri="{FF2B5EF4-FFF2-40B4-BE49-F238E27FC236}">
                <a16:creationId xmlns:a16="http://schemas.microsoft.com/office/drawing/2014/main" xmlns="" id="{0C4DB0F7-A83E-ADC8-C132-B995ADBF32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6" name="Connecteur droit 24">
            <a:extLst>
              <a:ext uri="{FF2B5EF4-FFF2-40B4-BE49-F238E27FC236}">
                <a16:creationId xmlns:a16="http://schemas.microsoft.com/office/drawing/2014/main" xmlns="" id="{601B68BE-1583-87F6-C71B-FBCDDA643E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7" name="Connecteur droit 25">
            <a:extLst>
              <a:ext uri="{FF2B5EF4-FFF2-40B4-BE49-F238E27FC236}">
                <a16:creationId xmlns:a16="http://schemas.microsoft.com/office/drawing/2014/main" xmlns="" id="{835F300F-7909-147B-1F70-F728DE531E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30" y="2851937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8" name="Connecteur droit 26">
            <a:extLst>
              <a:ext uri="{FF2B5EF4-FFF2-40B4-BE49-F238E27FC236}">
                <a16:creationId xmlns:a16="http://schemas.microsoft.com/office/drawing/2014/main" xmlns="" id="{BE8370B9-AB30-14D7-5E04-5DA03A525D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3956" y="2851937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29" name="Connecteur droit 27">
            <a:extLst>
              <a:ext uri="{FF2B5EF4-FFF2-40B4-BE49-F238E27FC236}">
                <a16:creationId xmlns:a16="http://schemas.microsoft.com/office/drawing/2014/main" xmlns="" id="{6522E1B8-7713-A907-ED46-24BE275C80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750" y="385286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30" name="Connecteur droit 28">
            <a:extLst>
              <a:ext uri="{FF2B5EF4-FFF2-40B4-BE49-F238E27FC236}">
                <a16:creationId xmlns:a16="http://schemas.microsoft.com/office/drawing/2014/main" xmlns="" id="{1C252C50-15F4-6FFB-B60F-B994D0D4C9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3" y="385286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31" name="Connecteur droit 29">
            <a:extLst>
              <a:ext uri="{FF2B5EF4-FFF2-40B4-BE49-F238E27FC236}">
                <a16:creationId xmlns:a16="http://schemas.microsoft.com/office/drawing/2014/main" xmlns="" id="{C1ADD499-CAAA-10C9-56BB-D8136BE638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225" y="4787900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32" name="Connecteur droit 30">
            <a:extLst>
              <a:ext uri="{FF2B5EF4-FFF2-40B4-BE49-F238E27FC236}">
                <a16:creationId xmlns:a16="http://schemas.microsoft.com/office/drawing/2014/main" xmlns="" id="{74FAF54D-8B5B-9C39-4322-51C9B4EA68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3" y="47879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33" name="Connecteur droit 31">
            <a:extLst>
              <a:ext uri="{FF2B5EF4-FFF2-40B4-BE49-F238E27FC236}">
                <a16:creationId xmlns:a16="http://schemas.microsoft.com/office/drawing/2014/main" xmlns="" id="{8F117848-3C7E-3D46-A1E7-1C9D040B87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38" y="565308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34" name="Connecteur droit 32">
            <a:extLst>
              <a:ext uri="{FF2B5EF4-FFF2-40B4-BE49-F238E27FC236}">
                <a16:creationId xmlns:a16="http://schemas.microsoft.com/office/drawing/2014/main" xmlns="" id="{DC4445F4-D479-0995-DA95-02919F38BD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563086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335" name="Image 25">
            <a:extLst>
              <a:ext uri="{FF2B5EF4-FFF2-40B4-BE49-F238E27FC236}">
                <a16:creationId xmlns:a16="http://schemas.microsoft.com/office/drawing/2014/main" xmlns="" id="{476EF98F-6D11-EFD3-0D03-BD4F8CE6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508" y="4066672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6" name="Image 4">
            <a:extLst>
              <a:ext uri="{FF2B5EF4-FFF2-40B4-BE49-F238E27FC236}">
                <a16:creationId xmlns:a16="http://schemas.microsoft.com/office/drawing/2014/main" xmlns="" id="{6D2A203A-1DBD-1E48-1388-7F1D4CCEC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7872413" y="1639888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7" name="Image 25">
            <a:extLst>
              <a:ext uri="{FF2B5EF4-FFF2-40B4-BE49-F238E27FC236}">
                <a16:creationId xmlns:a16="http://schemas.microsoft.com/office/drawing/2014/main" xmlns="" id="{D94FCD63-EF13-A7C5-3E3C-36CC2FA7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502" y="5867697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8" name="Image 39">
            <a:extLst>
              <a:ext uri="{FF2B5EF4-FFF2-40B4-BE49-F238E27FC236}">
                <a16:creationId xmlns:a16="http://schemas.microsoft.com/office/drawing/2014/main" xmlns="" id="{4E60EDE8-E7F5-C760-CB7C-D3206102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6224588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9" name="Picture 66" descr="Picto seul-Peche Responsable">
            <a:extLst>
              <a:ext uri="{FF2B5EF4-FFF2-40B4-BE49-F238E27FC236}">
                <a16:creationId xmlns:a16="http://schemas.microsoft.com/office/drawing/2014/main" xmlns="" id="{E56936B9-C9ED-1A7B-C118-8B55CE01F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9963" y="2844800"/>
            <a:ext cx="2508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0" name="Image 4">
            <a:extLst>
              <a:ext uri="{FF2B5EF4-FFF2-40B4-BE49-F238E27FC236}">
                <a16:creationId xmlns:a16="http://schemas.microsoft.com/office/drawing/2014/main" xmlns="" id="{B7832D54-539C-B278-BC9E-586E8016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4060816" y="2709061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xmlns="" id="{2FE49E9B-3708-E180-9C3A-41D5C035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9979024" y="5754691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3">
            <a:extLst>
              <a:ext uri="{FF2B5EF4-FFF2-40B4-BE49-F238E27FC236}">
                <a16:creationId xmlns:a16="http://schemas.microsoft.com/office/drawing/2014/main" xmlns="" id="{E30F9DE7-3578-BA27-EA20-269FE1477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391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</a:t>
            </a:r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04 au 08 Décembre 2023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33A580DE-0A6B-EDF6-8F52-98BCD1F59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5160556"/>
              </p:ext>
            </p:extLst>
          </p:nvPr>
        </p:nvGraphicFramePr>
        <p:xfrm>
          <a:off x="328613" y="1692275"/>
          <a:ext cx="10009185" cy="4808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1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7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de lentilles à l’échalotte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Carottes vinaigrette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de </a:t>
                      </a:r>
                      <a:r>
                        <a:rPr lang="fr-FR" altLang="fr-FR" sz="1200" b="0" u="none" dirty="0">
                          <a:solidFill>
                            <a:srgbClr val="00B050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pâtes</a:t>
                      </a:r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 vinaigrette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Rillettes de canard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moutarde,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lait,, céleri, œufs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7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Sauté de poulet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 durs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Rôti de porc au jus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Hoki sauce ciboulette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Poisson,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83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Chou fleur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Carbonara de légumes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Salsifis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Riz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783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Petit cotentin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Tomme blanche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Cantal 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Yaourt sucré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83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7151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Clafoutis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Fruit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Banane et pâte à tartiner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3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Fruits à coques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2367" name="Image 25">
            <a:extLst>
              <a:ext uri="{FF2B5EF4-FFF2-40B4-BE49-F238E27FC236}">
                <a16:creationId xmlns:a16="http://schemas.microsoft.com/office/drawing/2014/main" xmlns="" id="{1DF2820F-9712-3778-3ED1-06E4309B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1088" y="488791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Image 15">
            <a:extLst>
              <a:ext uri="{FF2B5EF4-FFF2-40B4-BE49-F238E27FC236}">
                <a16:creationId xmlns:a16="http://schemas.microsoft.com/office/drawing/2014/main" xmlns="" id="{BB9CA2EE-485C-0B33-1D4E-5901067C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9704" y="3125788"/>
            <a:ext cx="38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Image 4">
            <a:extLst>
              <a:ext uri="{FF2B5EF4-FFF2-40B4-BE49-F238E27FC236}">
                <a16:creationId xmlns:a16="http://schemas.microsoft.com/office/drawing/2014/main" xmlns="" id="{AA2BE202-F6D6-8E3A-8C6C-B117C5B9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917676" y="335200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0" name="Image 4">
            <a:extLst>
              <a:ext uri="{FF2B5EF4-FFF2-40B4-BE49-F238E27FC236}">
                <a16:creationId xmlns:a16="http://schemas.microsoft.com/office/drawing/2014/main" xmlns="" id="{E24E5BC9-872F-F654-85FE-7789273A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9918732" y="335200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2" name="Image 25">
            <a:extLst>
              <a:ext uri="{FF2B5EF4-FFF2-40B4-BE49-F238E27FC236}">
                <a16:creationId xmlns:a16="http://schemas.microsoft.com/office/drawing/2014/main" xmlns="" id="{5CF1D8B2-1BFE-5E02-2A59-25AD979E8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238" y="399494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373" name="Connecteur droit 23">
            <a:extLst>
              <a:ext uri="{FF2B5EF4-FFF2-40B4-BE49-F238E27FC236}">
                <a16:creationId xmlns:a16="http://schemas.microsoft.com/office/drawing/2014/main" xmlns="" id="{A3DFAEB3-CF94-8D68-6C85-EA395905A9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74" name="Connecteur droit 24">
            <a:extLst>
              <a:ext uri="{FF2B5EF4-FFF2-40B4-BE49-F238E27FC236}">
                <a16:creationId xmlns:a16="http://schemas.microsoft.com/office/drawing/2014/main" xmlns="" id="{71729E27-B211-F6D4-633C-C00F9F5134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75" name="Connecteur droit 25">
            <a:extLst>
              <a:ext uri="{FF2B5EF4-FFF2-40B4-BE49-F238E27FC236}">
                <a16:creationId xmlns:a16="http://schemas.microsoft.com/office/drawing/2014/main" xmlns="" id="{99080CEE-D244-5BD2-DC00-0BC5001C25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792" y="2923375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76" name="Connecteur droit 26">
            <a:extLst>
              <a:ext uri="{FF2B5EF4-FFF2-40B4-BE49-F238E27FC236}">
                <a16:creationId xmlns:a16="http://schemas.microsoft.com/office/drawing/2014/main" xmlns="" id="{ADFD70A1-94DF-5963-FD1E-64BFBCD020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2518" y="292337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77" name="Connecteur droit 27">
            <a:extLst>
              <a:ext uri="{FF2B5EF4-FFF2-40B4-BE49-F238E27FC236}">
                <a16:creationId xmlns:a16="http://schemas.microsoft.com/office/drawing/2014/main" xmlns="" id="{CEAAEE94-E7F4-9DFC-515B-ABD21E29CE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750" y="385286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78" name="Connecteur droit 28">
            <a:extLst>
              <a:ext uri="{FF2B5EF4-FFF2-40B4-BE49-F238E27FC236}">
                <a16:creationId xmlns:a16="http://schemas.microsoft.com/office/drawing/2014/main" xmlns="" id="{E6F189FA-D843-807A-950A-0DABF7F0C7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3" y="385286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79" name="Connecteur droit 29">
            <a:extLst>
              <a:ext uri="{FF2B5EF4-FFF2-40B4-BE49-F238E27FC236}">
                <a16:creationId xmlns:a16="http://schemas.microsoft.com/office/drawing/2014/main" xmlns="" id="{AEC2C612-0F7F-F7CD-C1F5-505A8E5E666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88916" y="4852201"/>
            <a:ext cx="3959219" cy="7137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80" name="Connecteur droit 30">
            <a:extLst>
              <a:ext uri="{FF2B5EF4-FFF2-40B4-BE49-F238E27FC236}">
                <a16:creationId xmlns:a16="http://schemas.microsoft.com/office/drawing/2014/main" xmlns="" id="{92F683D2-EC11-8CF9-808E-DDCEB6F775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3" y="47879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81" name="Connecteur droit 31">
            <a:extLst>
              <a:ext uri="{FF2B5EF4-FFF2-40B4-BE49-F238E27FC236}">
                <a16:creationId xmlns:a16="http://schemas.microsoft.com/office/drawing/2014/main" xmlns="" id="{5904522D-78F5-9AF5-E3C8-C8CA4E232D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038" y="565308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82" name="Connecteur droit 32">
            <a:extLst>
              <a:ext uri="{FF2B5EF4-FFF2-40B4-BE49-F238E27FC236}">
                <a16:creationId xmlns:a16="http://schemas.microsoft.com/office/drawing/2014/main" xmlns="" id="{50C04EA9-9B02-1AD3-E8B2-DFAC2F4A29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22975" y="563086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2384" name="Image 4">
            <a:extLst>
              <a:ext uri="{FF2B5EF4-FFF2-40B4-BE49-F238E27FC236}">
                <a16:creationId xmlns:a16="http://schemas.microsoft.com/office/drawing/2014/main" xmlns="" id="{00426982-FB4E-A51D-077C-9F87E282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7989906" y="1851805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5" name="Image 25">
            <a:extLst>
              <a:ext uri="{FF2B5EF4-FFF2-40B4-BE49-F238E27FC236}">
                <a16:creationId xmlns:a16="http://schemas.microsoft.com/office/drawing/2014/main" xmlns="" id="{8870385B-B986-FE68-1B00-B4AB2E55F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8402" y="1780367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6" name="Image 39">
            <a:extLst>
              <a:ext uri="{FF2B5EF4-FFF2-40B4-BE49-F238E27FC236}">
                <a16:creationId xmlns:a16="http://schemas.microsoft.com/office/drawing/2014/main" xmlns="" id="{50DF8C20-1177-E4B7-5190-713B4499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6224588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7" name="Picture 66" descr="Picto seul-Peche Responsable">
            <a:extLst>
              <a:ext uri="{FF2B5EF4-FFF2-40B4-BE49-F238E27FC236}">
                <a16:creationId xmlns:a16="http://schemas.microsoft.com/office/drawing/2014/main" xmlns="" id="{BDC2BD89-78AB-3EC2-31D2-6426F736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9963" y="2844800"/>
            <a:ext cx="2508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8" name="Image 4">
            <a:extLst>
              <a:ext uri="{FF2B5EF4-FFF2-40B4-BE49-F238E27FC236}">
                <a16:creationId xmlns:a16="http://schemas.microsoft.com/office/drawing/2014/main" xmlns="" id="{760F25C1-0294-BA5A-F008-91CB017CF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3769704" y="580866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9" name="Image 2">
            <a:extLst>
              <a:ext uri="{FF2B5EF4-FFF2-40B4-BE49-F238E27FC236}">
                <a16:creationId xmlns:a16="http://schemas.microsoft.com/office/drawing/2014/main" xmlns="" id="{1BB58A59-4FB3-0BC4-68F4-D943E799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7294" y="6066647"/>
            <a:ext cx="418697" cy="4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>
            <a:extLst>
              <a:ext uri="{FF2B5EF4-FFF2-40B4-BE49-F238E27FC236}">
                <a16:creationId xmlns:a16="http://schemas.microsoft.com/office/drawing/2014/main" xmlns="" id="{34095686-D13F-FB28-A625-2A9586A7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3689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</a:t>
            </a:r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11 au 15 Décembre 2023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DFEC125D-1B94-36BB-35E7-2636A424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692229"/>
              </p:ext>
            </p:extLst>
          </p:nvPr>
        </p:nvGraphicFramePr>
        <p:xfrm>
          <a:off x="328613" y="1692276"/>
          <a:ext cx="10090185" cy="48665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8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8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8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8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8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1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Potage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Choux rouges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Chou chinois aux pommes </a:t>
                      </a:r>
                      <a:endParaRPr lang="fr-FR" altLang="fr-FR" sz="1200" b="0" u="none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Carottes râpées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Poulet aux 4 épices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Crispi d’or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Sauté de veau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Carbonara de saumon sauce citronnée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73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Gluten lait œufs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Pas d’allergènes </a:t>
                      </a: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Poisson, 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80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803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Lentilles mijotées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Légumes couscous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Purée de potiron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Pâtes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Céleri,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80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522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Edam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Yaourt sucré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Bûche de lait mélange 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Saint Paulin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73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180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4803"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rgbClr val="00B050"/>
                          </a:solidFill>
                          <a:effectLst/>
                          <a:latin typeface="Fibon Sans" pitchFamily="50" charset="0"/>
                        </a:rPr>
                        <a:t>Fruit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Gaufre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 Semoule au lait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Compote multifruit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7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Œufs, 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4415" name="Image 25">
            <a:extLst>
              <a:ext uri="{FF2B5EF4-FFF2-40B4-BE49-F238E27FC236}">
                <a16:creationId xmlns:a16="http://schemas.microsoft.com/office/drawing/2014/main" xmlns="" id="{31C2348C-1D2C-1B90-80AE-5CFF560A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992563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16" name="Image 15">
            <a:extLst>
              <a:ext uri="{FF2B5EF4-FFF2-40B4-BE49-F238E27FC236}">
                <a16:creationId xmlns:a16="http://schemas.microsoft.com/office/drawing/2014/main" xmlns="" id="{DF57EDB4-D97B-8BD7-9C85-C2A2929A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940" y="2923375"/>
            <a:ext cx="38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17" name="Image 4">
            <a:extLst>
              <a:ext uri="{FF2B5EF4-FFF2-40B4-BE49-F238E27FC236}">
                <a16:creationId xmlns:a16="http://schemas.microsoft.com/office/drawing/2014/main" xmlns="" id="{C6F54CB1-B5DC-BDCE-8934-1B9D9136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746250" y="332581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18" name="Image 4">
            <a:extLst>
              <a:ext uri="{FF2B5EF4-FFF2-40B4-BE49-F238E27FC236}">
                <a16:creationId xmlns:a16="http://schemas.microsoft.com/office/drawing/2014/main" xmlns="" id="{5EBC2CFC-1DB2-8064-868E-05D44DE5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9990170" y="3566317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20" name="Image 25">
            <a:extLst>
              <a:ext uri="{FF2B5EF4-FFF2-40B4-BE49-F238E27FC236}">
                <a16:creationId xmlns:a16="http://schemas.microsoft.com/office/drawing/2014/main" xmlns="" id="{8ED28173-2CAB-3E2D-DC56-C651840E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500" y="4851086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421" name="Connecteur droit 23">
            <a:extLst>
              <a:ext uri="{FF2B5EF4-FFF2-40B4-BE49-F238E27FC236}">
                <a16:creationId xmlns:a16="http://schemas.microsoft.com/office/drawing/2014/main" xmlns="" id="{685962E2-6A25-933F-A8FF-42FEE45064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4668" y="199468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22" name="Connecteur droit 24">
            <a:extLst>
              <a:ext uri="{FF2B5EF4-FFF2-40B4-BE49-F238E27FC236}">
                <a16:creationId xmlns:a16="http://schemas.microsoft.com/office/drawing/2014/main" xmlns="" id="{94C7FF5C-6B3F-4C87-418F-E79A29DC76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75394" y="1994681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23" name="Connecteur droit 25">
            <a:extLst>
              <a:ext uri="{FF2B5EF4-FFF2-40B4-BE49-F238E27FC236}">
                <a16:creationId xmlns:a16="http://schemas.microsoft.com/office/drawing/2014/main" xmlns="" id="{DA09A47D-0F3B-6D87-C31B-631983A459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792" y="2851937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24" name="Connecteur droit 26">
            <a:extLst>
              <a:ext uri="{FF2B5EF4-FFF2-40B4-BE49-F238E27FC236}">
                <a16:creationId xmlns:a16="http://schemas.microsoft.com/office/drawing/2014/main" xmlns="" id="{3CE9A76A-5CE2-0E7F-2A49-016DF44C83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2518" y="2851937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25" name="Connecteur droit 27">
            <a:extLst>
              <a:ext uri="{FF2B5EF4-FFF2-40B4-BE49-F238E27FC236}">
                <a16:creationId xmlns:a16="http://schemas.microsoft.com/office/drawing/2014/main" xmlns="" id="{14C92569-B13E-A706-1FAB-0CFA2D9B2F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750" y="385286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26" name="Connecteur droit 28">
            <a:extLst>
              <a:ext uri="{FF2B5EF4-FFF2-40B4-BE49-F238E27FC236}">
                <a16:creationId xmlns:a16="http://schemas.microsoft.com/office/drawing/2014/main" xmlns="" id="{59B2E76E-EF79-ED37-90D8-35E55E26B5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3" y="385286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27" name="Connecteur droit 29">
            <a:extLst>
              <a:ext uri="{FF2B5EF4-FFF2-40B4-BE49-F238E27FC236}">
                <a16:creationId xmlns:a16="http://schemas.microsoft.com/office/drawing/2014/main" xmlns="" id="{AEA4FC31-1A8E-B0E4-0AB0-E40E52095F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225" y="4787900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28" name="Connecteur droit 30">
            <a:extLst>
              <a:ext uri="{FF2B5EF4-FFF2-40B4-BE49-F238E27FC236}">
                <a16:creationId xmlns:a16="http://schemas.microsoft.com/office/drawing/2014/main" xmlns="" id="{EF967C74-847B-1845-4CF4-BC09C7E48A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3" y="4787900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29" name="Connecteur droit 31">
            <a:extLst>
              <a:ext uri="{FF2B5EF4-FFF2-40B4-BE49-F238E27FC236}">
                <a16:creationId xmlns:a16="http://schemas.microsoft.com/office/drawing/2014/main" xmlns="" id="{B874E75A-D71F-3B6A-86E1-300E519F51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0354" y="578089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30" name="Connecteur droit 32">
            <a:extLst>
              <a:ext uri="{FF2B5EF4-FFF2-40B4-BE49-F238E27FC236}">
                <a16:creationId xmlns:a16="http://schemas.microsoft.com/office/drawing/2014/main" xmlns="" id="{A86D9009-7A77-08DB-15FE-8919C9CB22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61080" y="578089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4431" name="Image 25">
            <a:extLst>
              <a:ext uri="{FF2B5EF4-FFF2-40B4-BE49-F238E27FC236}">
                <a16:creationId xmlns:a16="http://schemas.microsoft.com/office/drawing/2014/main" xmlns="" id="{492098D0-B8F7-EA8F-5801-82BE82A2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940" y="5352267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2" name="Image 4">
            <a:extLst>
              <a:ext uri="{FF2B5EF4-FFF2-40B4-BE49-F238E27FC236}">
                <a16:creationId xmlns:a16="http://schemas.microsoft.com/office/drawing/2014/main" xmlns="" id="{30AA3711-F689-09AA-B312-C6117391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7989906" y="3209127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3" name="Image 25">
            <a:extLst>
              <a:ext uri="{FF2B5EF4-FFF2-40B4-BE49-F238E27FC236}">
                <a16:creationId xmlns:a16="http://schemas.microsoft.com/office/drawing/2014/main" xmlns="" id="{CCA0C65B-6EFC-770A-A729-28FBDDE1C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356" y="5887002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4" name="Image 39">
            <a:extLst>
              <a:ext uri="{FF2B5EF4-FFF2-40B4-BE49-F238E27FC236}">
                <a16:creationId xmlns:a16="http://schemas.microsoft.com/office/drawing/2014/main" xmlns="" id="{859B0CB4-DA96-76AC-78E9-F6F4E5C8E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6224588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5" name="Picture 66" descr="Picto seul-Peche Responsable">
            <a:extLst>
              <a:ext uri="{FF2B5EF4-FFF2-40B4-BE49-F238E27FC236}">
                <a16:creationId xmlns:a16="http://schemas.microsoft.com/office/drawing/2014/main" xmlns="" id="{1CA2620F-774A-BC1C-8E81-597F3347B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4484" y="3209127"/>
            <a:ext cx="2508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xmlns="" id="{B84DFAAD-6CC1-E0D4-491C-E1846CAB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7775592" y="4280697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xmlns="" id="{E1248EC9-D083-E00A-2231-490B7488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9990170" y="6209523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3">
            <a:extLst>
              <a:ext uri="{FF2B5EF4-FFF2-40B4-BE49-F238E27FC236}">
                <a16:creationId xmlns:a16="http://schemas.microsoft.com/office/drawing/2014/main" xmlns="" id="{AED0573C-9CB8-9D2C-32A4-1E696DC8F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3911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50" charset="0"/>
              </a:defRPr>
            </a:lvl9pPr>
          </a:lstStyle>
          <a:p>
            <a:r>
              <a:rPr lang="fr-FR" altLang="fr-FR" sz="2400" b="0">
                <a:latin typeface="Arial" panose="020B0604020202020204" pitchFamily="34" charset="0"/>
              </a:rPr>
              <a:t>Menus de la</a:t>
            </a:r>
          </a:p>
          <a:p>
            <a:r>
              <a:rPr lang="fr-FR" altLang="fr-FR" sz="2400" b="0">
                <a:latin typeface="Arial" panose="020B0604020202020204" pitchFamily="34" charset="0"/>
              </a:rPr>
              <a:t>Semaine du </a:t>
            </a:r>
            <a:r>
              <a:rPr lang="fr-FR" altLang="fr-FR" sz="2400" b="0">
                <a:solidFill>
                  <a:srgbClr val="000000"/>
                </a:solidFill>
                <a:latin typeface="Arial" panose="020B0604020202020204" pitchFamily="34" charset="0"/>
              </a:rPr>
              <a:t>18 au 22 Décembre 2023</a:t>
            </a: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xmlns="" id="{55827EB5-06E6-BFCE-B903-45706DAC1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0342971"/>
              </p:ext>
            </p:extLst>
          </p:nvPr>
        </p:nvGraphicFramePr>
        <p:xfrm>
          <a:off x="328613" y="1692275"/>
          <a:ext cx="10018745" cy="4858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37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7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3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3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4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Entrées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de riz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Radis beurre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u="none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Coleslaw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Céleri, sulfites, moutarde, œufs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6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Sauté de poulet sauce colombo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Fricadelles de bœuf sauce tomate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99"/>
                          </a:highlight>
                          <a:latin typeface="Fibon Sans" pitchFamily="50" charset="0"/>
                        </a:rPr>
                        <a:t>Repas de Noël !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Poisson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Poisson, 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737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453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Carottes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Pommes noisettes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Semoule aux petits légumes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737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047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Fromage blanc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Cantafrais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Brie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8948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7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dirty="0">
                          <a:solidFill>
                            <a:schemeClr val="tx1"/>
                          </a:solidFill>
                          <a:effectLst/>
                          <a:latin typeface="Fibon Sans" pitchFamily="50" charset="0"/>
                        </a:rPr>
                        <a:t>Fruit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u="none" dirty="0">
                        <a:solidFill>
                          <a:schemeClr val="tx1"/>
                        </a:solidFill>
                        <a:effectLst/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Yaourt aromatisé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92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16388" name="Image 25">
            <a:extLst>
              <a:ext uri="{FF2B5EF4-FFF2-40B4-BE49-F238E27FC236}">
                <a16:creationId xmlns:a16="http://schemas.microsoft.com/office/drawing/2014/main" xmlns="" id="{DBD64B66-F8BA-A003-5DF2-9C2CEFE4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5856" y="628096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4">
            <a:extLst>
              <a:ext uri="{FF2B5EF4-FFF2-40B4-BE49-F238E27FC236}">
                <a16:creationId xmlns:a16="http://schemas.microsoft.com/office/drawing/2014/main" xmlns="" id="{06BD6424-B2CC-3B77-F604-6FB928BE5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1774800" y="3494879"/>
            <a:ext cx="3857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 4">
            <a:extLst>
              <a:ext uri="{FF2B5EF4-FFF2-40B4-BE49-F238E27FC236}">
                <a16:creationId xmlns:a16="http://schemas.microsoft.com/office/drawing/2014/main" xmlns="" id="{D3F31C18-5AC3-5B89-5515-07215ECB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9821863" y="3217863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Image 25">
            <a:extLst>
              <a:ext uri="{FF2B5EF4-FFF2-40B4-BE49-F238E27FC236}">
                <a16:creationId xmlns:a16="http://schemas.microsoft.com/office/drawing/2014/main" xmlns="" id="{BEA35388-AD46-5967-DC49-7CD62E99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00" y="449501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4" name="Connecteur droit 23">
            <a:extLst>
              <a:ext uri="{FF2B5EF4-FFF2-40B4-BE49-F238E27FC236}">
                <a16:creationId xmlns:a16="http://schemas.microsoft.com/office/drawing/2014/main" xmlns="" id="{E90D2967-C2FD-B1FC-0695-D4D60F3201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88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5" name="Connecteur droit 24">
            <a:extLst>
              <a:ext uri="{FF2B5EF4-FFF2-40B4-BE49-F238E27FC236}">
                <a16:creationId xmlns:a16="http://schemas.microsoft.com/office/drawing/2014/main" xmlns="" id="{DD5822AD-6FCC-19A1-C180-308B80C5F2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2050" y="1836738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6" name="Connecteur droit 25">
            <a:extLst>
              <a:ext uri="{FF2B5EF4-FFF2-40B4-BE49-F238E27FC236}">
                <a16:creationId xmlns:a16="http://schemas.microsoft.com/office/drawing/2014/main" xmlns="" id="{A255F1EA-687A-CF62-C8EC-7859E3176A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792" y="2851937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7" name="Connecteur droit 26">
            <a:extLst>
              <a:ext uri="{FF2B5EF4-FFF2-40B4-BE49-F238E27FC236}">
                <a16:creationId xmlns:a16="http://schemas.microsoft.com/office/drawing/2014/main" xmlns="" id="{F052DC3D-F602-B250-BCE9-519B92079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3" y="277177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8" name="Connecteur droit 27">
            <a:extLst>
              <a:ext uri="{FF2B5EF4-FFF2-40B4-BE49-F238E27FC236}">
                <a16:creationId xmlns:a16="http://schemas.microsoft.com/office/drawing/2014/main" xmlns="" id="{A9C2C32B-6655-3F83-1AE6-E40F8D3E7F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792" y="4066383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399" name="Connecteur droit 28">
            <a:extLst>
              <a:ext uri="{FF2B5EF4-FFF2-40B4-BE49-F238E27FC236}">
                <a16:creationId xmlns:a16="http://schemas.microsoft.com/office/drawing/2014/main" xmlns="" id="{5930D5C6-D94B-1857-2749-B95ABF6865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32518" y="406638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0" name="Connecteur droit 29">
            <a:extLst>
              <a:ext uri="{FF2B5EF4-FFF2-40B4-BE49-F238E27FC236}">
                <a16:creationId xmlns:a16="http://schemas.microsoft.com/office/drawing/2014/main" xmlns="" id="{4ECC0075-D0E5-A807-5140-79A1511A24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916" y="5066515"/>
            <a:ext cx="4033838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1" name="Connecteur droit 30">
            <a:extLst>
              <a:ext uri="{FF2B5EF4-FFF2-40B4-BE49-F238E27FC236}">
                <a16:creationId xmlns:a16="http://schemas.microsoft.com/office/drawing/2014/main" xmlns="" id="{74AF9817-C439-E332-EF93-1742423B25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3956" y="5066515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2" name="Connecteur droit 31">
            <a:extLst>
              <a:ext uri="{FF2B5EF4-FFF2-40B4-BE49-F238E27FC236}">
                <a16:creationId xmlns:a16="http://schemas.microsoft.com/office/drawing/2014/main" xmlns="" id="{D8306833-DDA9-F6C7-9C5C-13A2F00BB1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8916" y="585233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403" name="Connecteur droit 32">
            <a:extLst>
              <a:ext uri="{FF2B5EF4-FFF2-40B4-BE49-F238E27FC236}">
                <a16:creationId xmlns:a16="http://schemas.microsoft.com/office/drawing/2014/main" xmlns="" id="{4D72DB92-F28E-58FC-E3C6-D5C9DACDD0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61080" y="5852333"/>
            <a:ext cx="4032250" cy="0"/>
          </a:xfrm>
          <a:prstGeom prst="line">
            <a:avLst/>
          </a:prstGeom>
          <a:noFill/>
          <a:ln w="19050" cap="rnd" cmpd="thickThin" algn="ctr">
            <a:solidFill>
              <a:srgbClr val="FF2F6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6404" name="Image 25">
            <a:extLst>
              <a:ext uri="{FF2B5EF4-FFF2-40B4-BE49-F238E27FC236}">
                <a16:creationId xmlns:a16="http://schemas.microsoft.com/office/drawing/2014/main" xmlns="" id="{6635233F-2B34-F34E-A35A-E54B7D44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626" y="5995209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Image 4">
            <a:extLst>
              <a:ext uri="{FF2B5EF4-FFF2-40B4-BE49-F238E27FC236}">
                <a16:creationId xmlns:a16="http://schemas.microsoft.com/office/drawing/2014/main" xmlns="" id="{3BFC8DE3-19A5-D749-436F-5EE5BD4A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405"/>
          <a:stretch>
            <a:fillRect/>
          </a:stretch>
        </p:blipFill>
        <p:spPr bwMode="auto">
          <a:xfrm>
            <a:off x="8347096" y="1851805"/>
            <a:ext cx="3857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Image 39">
            <a:extLst>
              <a:ext uri="{FF2B5EF4-FFF2-40B4-BE49-F238E27FC236}">
                <a16:creationId xmlns:a16="http://schemas.microsoft.com/office/drawing/2014/main" xmlns="" id="{9E21F8D6-B65B-A602-F036-06BEF491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3" y="6224588"/>
            <a:ext cx="107473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66" descr="Picto seul-Peche Responsable">
            <a:extLst>
              <a:ext uri="{FF2B5EF4-FFF2-40B4-BE49-F238E27FC236}">
                <a16:creationId xmlns:a16="http://schemas.microsoft.com/office/drawing/2014/main" xmlns="" id="{0D7E8709-5A25-8478-3938-C0501C8F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1038" y="2844800"/>
            <a:ext cx="250825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14185</TotalTime>
  <Words>786</Words>
  <Application>Microsoft Office PowerPoint</Application>
  <PresentationFormat>Personnalisé</PresentationFormat>
  <Paragraphs>322</Paragraphs>
  <Slides>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Nouvelle présentation</vt:lpstr>
      <vt:lpstr>1_Nouvelle présentation</vt:lpstr>
      <vt:lpstr>2_Nouvelle présentation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 Cuisto Rigolo V2</dc:title>
  <dc:creator>Pascal Combes</dc:creator>
  <cp:lastModifiedBy>Utilisateur</cp:lastModifiedBy>
  <cp:revision>1097</cp:revision>
  <cp:lastPrinted>2023-10-11T08:33:56Z</cp:lastPrinted>
  <dcterms:created xsi:type="dcterms:W3CDTF">2015-09-05T12:18:21Z</dcterms:created>
  <dcterms:modified xsi:type="dcterms:W3CDTF">2023-11-28T10:43:11Z</dcterms:modified>
</cp:coreProperties>
</file>