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5" r:id="rId10"/>
    <p:sldId id="267" r:id="rId11"/>
    <p:sldId id="264" r:id="rId12"/>
    <p:sldId id="268" r:id="rId13"/>
    <p:sldId id="269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1C5E9F-D6F8-439D-AE2E-A3FAE74FDCE6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203CF-5ABB-495D-A8DD-75C2058CA07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6801B-4EA1-436B-B60B-88664CB07E6A}" type="datetimeFigureOut">
              <a:rPr lang="fr-FR" smtClean="0"/>
              <a:t>02/06/2018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A580D-49C5-46F6-BD0B-ACC91AB41D0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1800199"/>
          </a:xfrm>
        </p:spPr>
        <p:txBody>
          <a:bodyPr/>
          <a:lstStyle/>
          <a:p>
            <a:r>
              <a:rPr lang="fr-FR" dirty="0" err="1" smtClean="0"/>
              <a:t>Cua</a:t>
            </a:r>
            <a:r>
              <a:rPr lang="fr-FR" dirty="0" smtClean="0"/>
              <a:t> &amp; </a:t>
            </a:r>
            <a:r>
              <a:rPr lang="fr-FR" dirty="0" err="1" smtClean="0"/>
              <a:t>Cub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CERFA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573016"/>
            <a:ext cx="237626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r-FR" dirty="0" err="1" smtClean="0"/>
              <a:t>Cua</a:t>
            </a:r>
            <a:r>
              <a:rPr lang="fr-FR" dirty="0" smtClean="0"/>
              <a:t> &amp; </a:t>
            </a:r>
            <a:r>
              <a:rPr lang="fr-FR" dirty="0" err="1" smtClean="0"/>
              <a:t>Cub</a:t>
            </a:r>
            <a:r>
              <a:rPr lang="fr-FR" dirty="0" smtClean="0"/>
              <a:t>       CERFA</a:t>
            </a:r>
            <a:endParaRPr lang="fr-FR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72" y="1268760"/>
            <a:ext cx="8887216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.</a:t>
            </a:r>
            <a:endParaRPr lang="fr-FR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894"/>
            <a:ext cx="8352928" cy="6390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r-FR" dirty="0" err="1" smtClean="0"/>
              <a:t>Cua</a:t>
            </a:r>
            <a:r>
              <a:rPr lang="fr-FR" dirty="0" smtClean="0"/>
              <a:t> &amp; </a:t>
            </a:r>
            <a:r>
              <a:rPr lang="fr-FR" dirty="0" err="1" smtClean="0"/>
              <a:t>Cub</a:t>
            </a:r>
            <a:r>
              <a:rPr lang="fr-FR" dirty="0" smtClean="0"/>
              <a:t>       CERFA</a:t>
            </a:r>
            <a:endParaRPr lang="fr-FR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8892480" cy="561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r-FR" dirty="0" err="1" smtClean="0"/>
              <a:t>Cua</a:t>
            </a:r>
            <a:r>
              <a:rPr lang="fr-FR" dirty="0" smtClean="0"/>
              <a:t> &amp; </a:t>
            </a:r>
            <a:r>
              <a:rPr lang="fr-FR" dirty="0" err="1" smtClean="0"/>
              <a:t>Cub</a:t>
            </a:r>
            <a:r>
              <a:rPr lang="fr-FR" dirty="0" smtClean="0"/>
              <a:t>       CERFA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Cua</a:t>
            </a:r>
            <a:r>
              <a:rPr lang="fr-FR" dirty="0" smtClean="0"/>
              <a:t> &amp; </a:t>
            </a:r>
            <a:r>
              <a:rPr lang="fr-FR" dirty="0" err="1" smtClean="0"/>
              <a:t>Cub</a:t>
            </a:r>
            <a:r>
              <a:rPr lang="fr-FR" dirty="0"/>
              <a:t> </a:t>
            </a:r>
            <a:r>
              <a:rPr lang="fr-FR" dirty="0" smtClean="0"/>
              <a:t>      </a:t>
            </a:r>
            <a:r>
              <a:rPr lang="fr-FR" dirty="0" smtClean="0"/>
              <a:t>CERFA</a:t>
            </a:r>
            <a:endParaRPr lang="fr-FR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96752"/>
            <a:ext cx="8784976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Cua</a:t>
            </a:r>
            <a:r>
              <a:rPr lang="fr-FR" dirty="0" smtClean="0"/>
              <a:t> &amp; </a:t>
            </a:r>
            <a:r>
              <a:rPr lang="fr-FR" dirty="0" err="1" smtClean="0"/>
              <a:t>Cub</a:t>
            </a:r>
            <a:r>
              <a:rPr lang="fr-FR" dirty="0"/>
              <a:t> </a:t>
            </a:r>
            <a:r>
              <a:rPr lang="fr-FR" dirty="0" smtClean="0"/>
              <a:t>      </a:t>
            </a:r>
            <a:r>
              <a:rPr lang="fr-FR" dirty="0" smtClean="0"/>
              <a:t>CERFA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/>
          <a:lstStyle/>
          <a:p>
            <a:r>
              <a:rPr lang="fr-FR" dirty="0" smtClean="0"/>
              <a:t>1 -L’enregistrement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Les numéros </a:t>
            </a:r>
          </a:p>
          <a:p>
            <a:pPr marL="514350" indent="-514350" algn="r">
              <a:buNone/>
            </a:pPr>
            <a:r>
              <a:rPr lang="fr-FR" dirty="0" smtClean="0"/>
              <a:t> </a:t>
            </a:r>
            <a:r>
              <a:rPr lang="fr-FR" sz="4400" dirty="0" smtClean="0"/>
              <a:t>ex CU 33 243 15 F 0001</a:t>
            </a:r>
          </a:p>
          <a:p>
            <a:pPr marL="514350" indent="-514350">
              <a:buNone/>
            </a:pPr>
            <a:endParaRPr lang="fr-FR" dirty="0" smtClean="0"/>
          </a:p>
          <a:p>
            <a:pPr marL="514350" indent="-514350">
              <a:buNone/>
            </a:pPr>
            <a:r>
              <a:rPr lang="fr-FR" dirty="0" smtClean="0"/>
              <a:t>Département</a:t>
            </a:r>
          </a:p>
          <a:p>
            <a:pPr marL="514350" indent="-514350">
              <a:buNone/>
            </a:pPr>
            <a:r>
              <a:rPr lang="fr-FR" dirty="0" smtClean="0"/>
              <a:t>Code INSEE de la commune</a:t>
            </a:r>
          </a:p>
          <a:p>
            <a:pPr marL="514350" indent="-514350">
              <a:buNone/>
            </a:pPr>
            <a:r>
              <a:rPr lang="fr-FR" dirty="0" smtClean="0"/>
              <a:t>Année </a:t>
            </a:r>
          </a:p>
          <a:p>
            <a:pPr marL="514350" indent="-514350">
              <a:buNone/>
            </a:pPr>
            <a:r>
              <a:rPr lang="fr-FR" dirty="0" smtClean="0"/>
              <a:t>Vestige du code géographique DDE</a:t>
            </a:r>
          </a:p>
          <a:p>
            <a:pPr marL="514350" indent="-514350">
              <a:buNone/>
            </a:pPr>
            <a:r>
              <a:rPr lang="fr-FR" dirty="0" smtClean="0"/>
              <a:t>Numérotation en continu</a:t>
            </a:r>
          </a:p>
          <a:p>
            <a:endParaRPr lang="fr-FR" dirty="0"/>
          </a:p>
        </p:txBody>
      </p:sp>
      <p:sp>
        <p:nvSpPr>
          <p:cNvPr id="6" name="Forme en L 5"/>
          <p:cNvSpPr/>
          <p:nvPr/>
        </p:nvSpPr>
        <p:spPr>
          <a:xfrm rot="16200000">
            <a:off x="3563888" y="2348880"/>
            <a:ext cx="1152128" cy="2016224"/>
          </a:xfrm>
          <a:prstGeom prst="corner">
            <a:avLst>
              <a:gd name="adj1" fmla="val 17211"/>
              <a:gd name="adj2" fmla="val 1758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en L 6"/>
          <p:cNvSpPr/>
          <p:nvPr/>
        </p:nvSpPr>
        <p:spPr>
          <a:xfrm rot="16200000">
            <a:off x="4680012" y="2888940"/>
            <a:ext cx="3528392" cy="3168352"/>
          </a:xfrm>
          <a:prstGeom prst="corner">
            <a:avLst>
              <a:gd name="adj1" fmla="val 7252"/>
              <a:gd name="adj2" fmla="val 52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en L 7"/>
          <p:cNvSpPr/>
          <p:nvPr/>
        </p:nvSpPr>
        <p:spPr>
          <a:xfrm rot="16200000">
            <a:off x="3131840" y="1412776"/>
            <a:ext cx="2304256" cy="5040560"/>
          </a:xfrm>
          <a:prstGeom prst="corner">
            <a:avLst>
              <a:gd name="adj1" fmla="val 7710"/>
              <a:gd name="adj2" fmla="val 113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en L 8"/>
          <p:cNvSpPr/>
          <p:nvPr/>
        </p:nvSpPr>
        <p:spPr>
          <a:xfrm rot="16200000">
            <a:off x="5400092" y="3825044"/>
            <a:ext cx="2880320" cy="792088"/>
          </a:xfrm>
          <a:prstGeom prst="corner">
            <a:avLst>
              <a:gd name="adj1" fmla="val 23918"/>
              <a:gd name="adj2" fmla="val 280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Forme en L 9"/>
          <p:cNvSpPr/>
          <p:nvPr/>
        </p:nvSpPr>
        <p:spPr>
          <a:xfrm rot="16200000">
            <a:off x="4796408" y="3437384"/>
            <a:ext cx="1872208" cy="720080"/>
          </a:xfrm>
          <a:prstGeom prst="corner">
            <a:avLst>
              <a:gd name="adj1" fmla="val 23918"/>
              <a:gd name="adj2" fmla="val 280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Cua</a:t>
            </a:r>
            <a:r>
              <a:rPr lang="fr-FR" dirty="0" smtClean="0"/>
              <a:t> &amp; </a:t>
            </a:r>
            <a:r>
              <a:rPr lang="fr-FR" dirty="0" err="1" smtClean="0"/>
              <a:t>Cub</a:t>
            </a:r>
            <a:r>
              <a:rPr lang="fr-FR" dirty="0"/>
              <a:t> </a:t>
            </a:r>
            <a:r>
              <a:rPr lang="fr-FR" dirty="0" smtClean="0"/>
              <a:t>      </a:t>
            </a:r>
            <a:r>
              <a:rPr lang="fr-FR" dirty="0" smtClean="0"/>
              <a:t>CERFA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628800"/>
            <a:ext cx="8568952" cy="282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3168351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7096"/>
          </a:xfrm>
        </p:spPr>
        <p:txBody>
          <a:bodyPr/>
          <a:lstStyle/>
          <a:p>
            <a:r>
              <a:rPr lang="fr-FR" b="1" dirty="0" smtClean="0">
                <a:solidFill>
                  <a:schemeClr val="tx1"/>
                </a:solidFill>
              </a:rPr>
              <a:t>ATTENTION le concept de CU incomplet n’existe pas </a:t>
            </a:r>
          </a:p>
          <a:p>
            <a:r>
              <a:rPr lang="fr-FR" b="1" dirty="0" smtClean="0">
                <a:solidFill>
                  <a:schemeClr val="tx1"/>
                </a:solidFill>
              </a:rPr>
              <a:t>Si aucune de ces deux cases n’est cochée =&gt; c’est un </a:t>
            </a:r>
            <a:r>
              <a:rPr lang="fr-FR" b="1" dirty="0" err="1" smtClean="0">
                <a:solidFill>
                  <a:schemeClr val="tx1"/>
                </a:solidFill>
              </a:rPr>
              <a:t>CUa</a:t>
            </a:r>
            <a:endParaRPr lang="fr-FR" b="1" dirty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6712"/>
            <a:ext cx="9144000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r-FR" dirty="0" err="1" smtClean="0"/>
              <a:t>Cua</a:t>
            </a:r>
            <a:r>
              <a:rPr lang="fr-FR" dirty="0" smtClean="0"/>
              <a:t> &amp; </a:t>
            </a:r>
            <a:r>
              <a:rPr lang="fr-FR" dirty="0" err="1" smtClean="0"/>
              <a:t>Cub</a:t>
            </a:r>
            <a:r>
              <a:rPr lang="fr-FR" dirty="0" smtClean="0"/>
              <a:t>       CERFA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24744"/>
            <a:ext cx="914400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512168"/>
          </a:xfrm>
        </p:spPr>
        <p:txBody>
          <a:bodyPr>
            <a:normAutofit/>
          </a:bodyPr>
          <a:lstStyle/>
          <a:p>
            <a:r>
              <a:rPr lang="fr-FR" dirty="0" smtClean="0"/>
              <a:t>Si le demandeur accepte la réponse par mail</a:t>
            </a: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48880"/>
            <a:ext cx="9143999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Flèche vers le bas 8"/>
          <p:cNvSpPr/>
          <p:nvPr/>
        </p:nvSpPr>
        <p:spPr>
          <a:xfrm>
            <a:off x="323528" y="1484784"/>
            <a:ext cx="1008112" cy="3240360"/>
          </a:xfrm>
          <a:prstGeom prst="downArrow">
            <a:avLst/>
          </a:prstGeom>
          <a:solidFill>
            <a:schemeClr val="accent1">
              <a:alpha val="4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10146"/>
          </a:xfrm>
        </p:spPr>
        <p:txBody>
          <a:bodyPr>
            <a:normAutofit fontScale="90000"/>
          </a:bodyPr>
          <a:lstStyle/>
          <a:p>
            <a:pPr algn="r"/>
            <a:r>
              <a:rPr lang="fr-FR" dirty="0" smtClean="0"/>
              <a:t>Parfois vide car seule la page 3 est complétée</a:t>
            </a:r>
            <a:endParaRPr lang="fr-FR" dirty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44824"/>
            <a:ext cx="8712967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lèche vers le bas 7"/>
          <p:cNvSpPr/>
          <p:nvPr/>
        </p:nvSpPr>
        <p:spPr>
          <a:xfrm>
            <a:off x="899592" y="1052736"/>
            <a:ext cx="1008112" cy="3672408"/>
          </a:xfrm>
          <a:prstGeom prst="downArrow">
            <a:avLst/>
          </a:prstGeom>
          <a:solidFill>
            <a:schemeClr val="accent1">
              <a:alpha val="2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r-FR" dirty="0" err="1" smtClean="0"/>
              <a:t>Cua</a:t>
            </a:r>
            <a:r>
              <a:rPr lang="fr-FR" dirty="0" smtClean="0"/>
              <a:t> &amp; </a:t>
            </a:r>
            <a:r>
              <a:rPr lang="fr-FR" dirty="0" err="1" smtClean="0"/>
              <a:t>Cub</a:t>
            </a:r>
            <a:r>
              <a:rPr lang="fr-FR" dirty="0" smtClean="0"/>
              <a:t>       CERFA</a:t>
            </a:r>
            <a:endParaRPr lang="fr-FR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794" y="1484784"/>
            <a:ext cx="9040205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101</Words>
  <Application>Microsoft Office PowerPoint</Application>
  <PresentationFormat>Affichage à l'écran (4:3)</PresentationFormat>
  <Paragraphs>23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Cua &amp; Cub CERFA</vt:lpstr>
      <vt:lpstr>Cua &amp; Cub       CERFA</vt:lpstr>
      <vt:lpstr>Cua &amp; Cub       CERFA</vt:lpstr>
      <vt:lpstr>Cua &amp; Cub       CERFA</vt:lpstr>
      <vt:lpstr>Diapositive 5</vt:lpstr>
      <vt:lpstr>Cua &amp; Cub       CERFA</vt:lpstr>
      <vt:lpstr>Si le demandeur accepte la réponse par mail</vt:lpstr>
      <vt:lpstr>Parfois vide car seule la page 3 est complétée</vt:lpstr>
      <vt:lpstr>Cua &amp; Cub       CERFA</vt:lpstr>
      <vt:lpstr>Cua &amp; Cub       CERFA</vt:lpstr>
      <vt:lpstr>.</vt:lpstr>
      <vt:lpstr>Cua &amp; Cub       CERFA</vt:lpstr>
      <vt:lpstr>Cua &amp; Cub       CERFA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Chloé</dc:creator>
  <cp:lastModifiedBy>Chloé</cp:lastModifiedBy>
  <cp:revision>22</cp:revision>
  <dcterms:created xsi:type="dcterms:W3CDTF">2018-06-02T15:00:37Z</dcterms:created>
  <dcterms:modified xsi:type="dcterms:W3CDTF">2018-06-02T15:56:57Z</dcterms:modified>
</cp:coreProperties>
</file>