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91E46-15E3-4BEF-9B82-F78D2D4D1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LA PETANQUE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C027CC-A50F-480C-ABC3-3D840C620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900" dirty="0"/>
              <a:t>Comité des Fêtes d’Aussac-Vadalle</a:t>
            </a:r>
          </a:p>
          <a:p>
            <a:endParaRPr lang="fr-FR" dirty="0"/>
          </a:p>
          <a:p>
            <a:r>
              <a:rPr lang="fr-FR" sz="1300" dirty="0"/>
              <a:t>						</a:t>
            </a:r>
          </a:p>
          <a:p>
            <a:r>
              <a:rPr lang="fr-FR" sz="1300" dirty="0"/>
              <a:t>						10 Décembre 2021</a:t>
            </a:r>
            <a:r>
              <a:rPr lang="fr-FR" dirty="0"/>
              <a:t>					</a:t>
            </a:r>
            <a:endParaRPr lang="fr-FR" sz="1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9FBD85-38A3-42C6-810D-E977AF70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2" t="48835" r="54490" b="20906"/>
          <a:stretch/>
        </p:blipFill>
        <p:spPr>
          <a:xfrm>
            <a:off x="8832541" y="0"/>
            <a:ext cx="2139519" cy="20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BC027CC-A50F-480C-ABC3-3D840C62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6483" y="644907"/>
            <a:ext cx="4706058" cy="60684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effectLst/>
                <a:latin typeface="BalloonTwo-Bold"/>
              </a:rPr>
              <a:t>Délimitation &amp; Sécurité…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8D3CDA-9447-4E19-BA84-0F424A582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92" y="1373819"/>
            <a:ext cx="6188100" cy="43944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6BECCB-DC49-4B8A-8DA5-0B032DF5F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2" t="48835" r="54490" b="20906"/>
          <a:stretch/>
        </p:blipFill>
        <p:spPr>
          <a:xfrm>
            <a:off x="8832541" y="0"/>
            <a:ext cx="2139519" cy="20751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751E75-4CFB-433E-B60B-A0DB3DE8A13B}"/>
              </a:ext>
            </a:extLst>
          </p:cNvPr>
          <p:cNvSpPr txBox="1"/>
          <p:nvPr/>
        </p:nvSpPr>
        <p:spPr>
          <a:xfrm>
            <a:off x="2643177" y="4844937"/>
            <a:ext cx="42435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Récupération des poteaux bois téléphone suite à l’effacement des réseaux de </a:t>
            </a:r>
            <a:r>
              <a:rPr lang="fr-FR" dirty="0" err="1"/>
              <a:t>Vadalle</a:t>
            </a:r>
            <a:endParaRPr lang="fr-FR" dirty="0"/>
          </a:p>
        </p:txBody>
      </p:sp>
      <p:pic>
        <p:nvPicPr>
          <p:cNvPr id="1026" name="Picture 2" descr="Comment transformer votre idée en un produit à succès | by Ulrich SOSSOU |  Botamp | Medium">
            <a:extLst>
              <a:ext uri="{FF2B5EF4-FFF2-40B4-BE49-F238E27FC236}">
                <a16:creationId xmlns:a16="http://schemas.microsoft.com/office/drawing/2014/main" id="{063C5702-BAA1-404B-8D90-D55A7C42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28" y="4765601"/>
            <a:ext cx="1002666" cy="100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 la pétanque faut savoir tirer, image drole publiée le 11 Août 2015">
            <a:extLst>
              <a:ext uri="{FF2B5EF4-FFF2-40B4-BE49-F238E27FC236}">
                <a16:creationId xmlns:a16="http://schemas.microsoft.com/office/drawing/2014/main" id="{CDE2B94C-F0A1-4598-A2B7-326D3116F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9697" r="2522" b="6387"/>
          <a:stretch/>
        </p:blipFill>
        <p:spPr bwMode="auto">
          <a:xfrm>
            <a:off x="7856738" y="2720062"/>
            <a:ext cx="2991774" cy="18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BC027CC-A50F-480C-ABC3-3D840C62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004" y="653786"/>
            <a:ext cx="6831673" cy="60684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effectLst/>
                <a:latin typeface="BalloonTwo-Bold"/>
              </a:rPr>
              <a:t>LE TERRAIN…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7B014C-D972-48F3-9773-61FB65E02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58" y="1260629"/>
            <a:ext cx="6091807" cy="46883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E27A3C-05D2-4EB2-9EFB-C5A19BD33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2" t="48835" r="54490" b="20906"/>
          <a:stretch/>
        </p:blipFill>
        <p:spPr>
          <a:xfrm>
            <a:off x="8832541" y="0"/>
            <a:ext cx="2139519" cy="207515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902FA72-51D6-49FE-9737-BCBBB50643B5}"/>
              </a:ext>
            </a:extLst>
          </p:cNvPr>
          <p:cNvSpPr txBox="1"/>
          <p:nvPr/>
        </p:nvSpPr>
        <p:spPr>
          <a:xfrm>
            <a:off x="7729491" y="2301937"/>
            <a:ext cx="30457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Il est tout à fait possible de jouer à la 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pétanque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sur n'importe quelle surface : zone de plat, zone accidentée, pente, sable, 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bitume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gazon, etc. Ce mode est, certes, valable </a:t>
            </a:r>
            <a:r>
              <a:rPr lang="fr-F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pour une pratique ludique</a:t>
            </a:r>
            <a:r>
              <a:rPr lang="fr-F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mais dès lors qu'il s'agit de compétition, il y a des règles à respecter.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94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BC027CC-A50F-480C-ABC3-3D840C62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2707" y="689296"/>
            <a:ext cx="5179533" cy="606843"/>
          </a:xfrm>
        </p:spPr>
        <p:txBody>
          <a:bodyPr>
            <a:normAutofit/>
          </a:bodyPr>
          <a:lstStyle/>
          <a:p>
            <a:r>
              <a:rPr lang="fr-FR" sz="2800" b="1" cap="all" dirty="0">
                <a:solidFill>
                  <a:schemeClr val="accent6">
                    <a:lumMod val="50000"/>
                  </a:schemeClr>
                </a:solidFill>
                <a:effectLst/>
                <a:latin typeface="BalloonTwo-Bold"/>
              </a:rPr>
              <a:t>DEROULEMENT D’UNE PARTIE…</a:t>
            </a:r>
          </a:p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0CE537-0D41-45F9-8375-7B2065D45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22223" r="53828" b="47500"/>
          <a:stretch/>
        </p:blipFill>
        <p:spPr>
          <a:xfrm>
            <a:off x="8950049" y="95897"/>
            <a:ext cx="2079901" cy="1724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06F9CC-F4A7-40D6-B3F4-7DF9F3A1C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14757" r="21431" b="7702"/>
          <a:stretch/>
        </p:blipFill>
        <p:spPr>
          <a:xfrm>
            <a:off x="1814464" y="1296139"/>
            <a:ext cx="3485022" cy="48028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F64340-3998-4B5B-8FC8-B11A4E511F8C}"/>
              </a:ext>
            </a:extLst>
          </p:cNvPr>
          <p:cNvSpPr txBox="1"/>
          <p:nvPr/>
        </p:nvSpPr>
        <p:spPr>
          <a:xfrm>
            <a:off x="5299486" y="3817126"/>
            <a:ext cx="53093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cap="all" dirty="0">
                <a:solidFill>
                  <a:srgbClr val="000000"/>
                </a:solidFill>
                <a:effectLst/>
                <a:latin typeface="ITCAvantGardeStd-Bold"/>
              </a:rPr>
              <a:t>SOIT 12 Boules maximum sur UN terrain …</a:t>
            </a:r>
          </a:p>
          <a:p>
            <a:pPr algn="l"/>
            <a:endParaRPr lang="fr-FR" b="1" cap="all" dirty="0">
              <a:solidFill>
                <a:srgbClr val="000000"/>
              </a:solidFill>
              <a:effectLst/>
              <a:latin typeface="ITCAvantGardeStd-Bold"/>
            </a:endParaRPr>
          </a:p>
          <a:p>
            <a:pPr algn="l"/>
            <a:endParaRPr lang="fr-FR" b="1" cap="all" dirty="0">
              <a:solidFill>
                <a:srgbClr val="000000"/>
              </a:solidFill>
              <a:effectLst/>
              <a:latin typeface="ITCAvantGardeStd-Bold"/>
            </a:endParaRPr>
          </a:p>
          <a:p>
            <a:pPr algn="l"/>
            <a:r>
              <a:rPr lang="fr-FR" b="0" dirty="0">
                <a:solidFill>
                  <a:srgbClr val="000000"/>
                </a:solidFill>
                <a:effectLst/>
                <a:latin typeface="ITCAvantGardeStd-Bk"/>
              </a:rPr>
              <a:t>Chaud devant : vous lancez le but à une distance comprise entre 6 et 10 m et à 1 m de tout obstacle au moins (mur, arbre...).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6D5DAD-8D16-48FD-9E0A-55B444DDCDD9}"/>
              </a:ext>
            </a:extLst>
          </p:cNvPr>
          <p:cNvSpPr txBox="1"/>
          <p:nvPr/>
        </p:nvSpPr>
        <p:spPr>
          <a:xfrm>
            <a:off x="6714506" y="1590450"/>
            <a:ext cx="1455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2 VS 2</a:t>
            </a:r>
          </a:p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ITCAvantGardeStd-Bk"/>
              </a:rPr>
              <a:t>  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AVEC 3 BOULES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CHACUN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EN TRIPLETTE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9D3DF2-0007-46B3-98F6-205DBA67EE4C}"/>
              </a:ext>
            </a:extLst>
          </p:cNvPr>
          <p:cNvSpPr txBox="1"/>
          <p:nvPr/>
        </p:nvSpPr>
        <p:spPr>
          <a:xfrm>
            <a:off x="8441944" y="1581186"/>
            <a:ext cx="1143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3 VS 3</a:t>
            </a:r>
          </a:p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ITCAvantGardeStd-Bk"/>
              </a:rPr>
              <a:t>  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AVEC 2 BOULES 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CHACUN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78BD76-FF41-4CB4-97C5-E42B735A7D76}"/>
              </a:ext>
            </a:extLst>
          </p:cNvPr>
          <p:cNvSpPr txBox="1"/>
          <p:nvPr/>
        </p:nvSpPr>
        <p:spPr>
          <a:xfrm>
            <a:off x="4677503" y="1563546"/>
            <a:ext cx="1961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EN TETE-A-TETE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1 VS 1</a:t>
            </a:r>
          </a:p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ITCAvantGardeStd-Bk"/>
              </a:rPr>
              <a:t>  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AVEC 3 BOULES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CHACUN</a:t>
            </a:r>
          </a:p>
          <a:p>
            <a:pPr algn="ctr"/>
            <a:r>
              <a:rPr lang="fr-FR" b="1" i="0" cap="all" dirty="0">
                <a:solidFill>
                  <a:srgbClr val="000000"/>
                </a:solidFill>
                <a:effectLst/>
                <a:latin typeface="ITCAvantGardeStd-Bold"/>
              </a:rPr>
              <a:t>EN DOUBLETTE</a:t>
            </a:r>
          </a:p>
        </p:txBody>
      </p:sp>
    </p:spTree>
    <p:extLst>
      <p:ext uri="{BB962C8B-B14F-4D97-AF65-F5344CB8AC3E}">
        <p14:creationId xmlns:p14="http://schemas.microsoft.com/office/powerpoint/2010/main" val="423584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BC027CC-A50F-480C-ABC3-3D840C62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605" y="630482"/>
            <a:ext cx="4857443" cy="606843"/>
          </a:xfrm>
        </p:spPr>
        <p:txBody>
          <a:bodyPr>
            <a:noAutofit/>
          </a:bodyPr>
          <a:lstStyle/>
          <a:p>
            <a:r>
              <a:rPr lang="fr-FR" sz="2800" b="1" cap="all" dirty="0">
                <a:solidFill>
                  <a:schemeClr val="accent6">
                    <a:lumMod val="50000"/>
                  </a:schemeClr>
                </a:solidFill>
                <a:effectLst/>
                <a:latin typeface="BalloonTwo-Bold"/>
              </a:rPr>
              <a:t>PARTIE GAGNEE A 13 POINTS …</a:t>
            </a:r>
          </a:p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0CE537-0D41-45F9-8375-7B2065D45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22223" r="53828" b="47500"/>
          <a:stretch/>
        </p:blipFill>
        <p:spPr>
          <a:xfrm>
            <a:off x="8950049" y="95897"/>
            <a:ext cx="2079901" cy="1724025"/>
          </a:xfrm>
          <a:prstGeom prst="rect">
            <a:avLst/>
          </a:prstGeom>
        </p:spPr>
      </p:pic>
      <p:pic>
        <p:nvPicPr>
          <p:cNvPr id="2050" name="Picture 2" descr="Il y a plusieurs types de terrains de pétanque, en stabilisé/cendrée, en sable ou en terre battue. ">
            <a:extLst>
              <a:ext uri="{FF2B5EF4-FFF2-40B4-BE49-F238E27FC236}">
                <a16:creationId xmlns:a16="http://schemas.microsoft.com/office/drawing/2014/main" id="{BAA2AA6E-46EC-4D4E-A7D6-3494031D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3" y="1411548"/>
            <a:ext cx="4468796" cy="29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B7B6E34D-B893-494F-B515-B90F8867C150}"/>
              </a:ext>
            </a:extLst>
          </p:cNvPr>
          <p:cNvSpPr txBox="1">
            <a:spLocks/>
          </p:cNvSpPr>
          <p:nvPr/>
        </p:nvSpPr>
        <p:spPr>
          <a:xfrm>
            <a:off x="5998345" y="2772053"/>
            <a:ext cx="4910612" cy="2017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cap="all" dirty="0">
                <a:solidFill>
                  <a:schemeClr val="accent6">
                    <a:lumMod val="50000"/>
                  </a:schemeClr>
                </a:solidFill>
                <a:latin typeface="BalloonTwo-Bold"/>
              </a:rPr>
              <a:t>MAIS IL NE FAUT PAS ETRE FANNY !!!</a:t>
            </a:r>
          </a:p>
          <a:p>
            <a:endParaRPr lang="fr-FR" sz="2800" b="1" cap="all" dirty="0">
              <a:solidFill>
                <a:schemeClr val="accent6">
                  <a:lumMod val="50000"/>
                </a:schemeClr>
              </a:solidFill>
              <a:latin typeface="BalloonTwo-Bold"/>
            </a:endParaRPr>
          </a:p>
          <a:p>
            <a:r>
              <a:rPr lang="fr-FR" sz="2800" b="1" cap="all" dirty="0">
                <a:solidFill>
                  <a:schemeClr val="accent6">
                    <a:lumMod val="50000"/>
                  </a:schemeClr>
                </a:solidFill>
                <a:latin typeface="BalloonTwo-Bold"/>
              </a:rPr>
              <a:t>SINON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5335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BC027CC-A50F-480C-ABC3-3D840C620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218" y="733685"/>
            <a:ext cx="5122415" cy="606843"/>
          </a:xfrm>
        </p:spPr>
        <p:txBody>
          <a:bodyPr>
            <a:normAutofit/>
          </a:bodyPr>
          <a:lstStyle/>
          <a:p>
            <a:r>
              <a:rPr lang="fr-FR" sz="2800" b="1" cap="all" dirty="0">
                <a:solidFill>
                  <a:schemeClr val="accent6">
                    <a:lumMod val="50000"/>
                  </a:schemeClr>
                </a:solidFill>
                <a:effectLst/>
                <a:latin typeface="BalloonTwo-Bold"/>
              </a:rPr>
              <a:t>FAIRE FANNY À LA PÉTANQUE…</a:t>
            </a:r>
          </a:p>
          <a:p>
            <a:endParaRPr lang="fr-FR" sz="1300" dirty="0">
              <a:latin typeface="BalloonTwo-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8B8350-C54A-44CC-AC00-3150434A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22223" r="53828" b="47500"/>
          <a:stretch/>
        </p:blipFill>
        <p:spPr>
          <a:xfrm>
            <a:off x="8950049" y="95897"/>
            <a:ext cx="2079901" cy="17240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68E6F6-544C-4135-BD8B-18046B5C93A0}"/>
              </a:ext>
            </a:extLst>
          </p:cNvPr>
          <p:cNvSpPr txBox="1"/>
          <p:nvPr/>
        </p:nvSpPr>
        <p:spPr>
          <a:xfrm>
            <a:off x="4190260" y="1819922"/>
            <a:ext cx="6729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cap="all" dirty="0">
                <a:effectLst/>
                <a:latin typeface="ITCAvantGardeStd-Bold"/>
              </a:rPr>
              <a:t>UNE ÉQUIPE QUI PERD 0 À 13 ? LES PERDANTS SONT TENUS "D'EMBRASSER FANNY" OU "EMBRASSER LA FANNY", C'EST-À-DIRE LES FESSES NUES D'UNE REPRÉSENTATION (SOUVENT STATUETTE) FÉMININE !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9E6E3C-34F4-423A-ADBD-30B39DAD5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3" t="28888" r="19219" b="28195"/>
          <a:stretch/>
        </p:blipFill>
        <p:spPr>
          <a:xfrm>
            <a:off x="6609425" y="3885212"/>
            <a:ext cx="1919007" cy="16798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96B719-B88B-4F00-9C04-C36E875E7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32104" r="64830" b="22589"/>
          <a:stretch/>
        </p:blipFill>
        <p:spPr>
          <a:xfrm>
            <a:off x="1589902" y="1819922"/>
            <a:ext cx="2512381" cy="31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7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6663A50D-4E58-43B9-9867-0C7BE2C60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707" y="756829"/>
            <a:ext cx="5058962" cy="1783774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6">
                    <a:lumMod val="50000"/>
                  </a:schemeClr>
                </a:solidFill>
                <a:effectLst/>
                <a:latin typeface="BalloonTwo-Bold"/>
              </a:rPr>
              <a:t>MERCI DE VOTRE ATTENTION</a:t>
            </a:r>
          </a:p>
          <a:p>
            <a:endParaRPr lang="fr-FR" sz="4800" dirty="0">
              <a:latin typeface="BalloonTwo-Bold"/>
            </a:endParaRPr>
          </a:p>
        </p:txBody>
      </p:sp>
      <p:pic>
        <p:nvPicPr>
          <p:cNvPr id="3076" name="Picture 4" descr="Semaine bouliste | Humour pétanque, Concours de petanque, Dessin  humoristique">
            <a:extLst>
              <a:ext uri="{FF2B5EF4-FFF2-40B4-BE49-F238E27FC236}">
                <a16:creationId xmlns:a16="http://schemas.microsoft.com/office/drawing/2014/main" id="{A15B9988-D6F9-4CD1-A02D-BE4799E8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54" y="2607820"/>
            <a:ext cx="1801503" cy="34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laque en bois Prière de la Pétanque 20 cm">
            <a:extLst>
              <a:ext uri="{FF2B5EF4-FFF2-40B4-BE49-F238E27FC236}">
                <a16:creationId xmlns:a16="http://schemas.microsoft.com/office/drawing/2014/main" id="{DD42DC4A-247D-4141-BF3D-1E07A5FB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31" y="1251751"/>
            <a:ext cx="4572230" cy="44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78950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106</TotalTime>
  <Words>238</Words>
  <Application>Microsoft Office PowerPoint</Application>
  <PresentationFormat>Grand écran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BalloonTwo-Bold</vt:lpstr>
      <vt:lpstr>Franklin Gothic Book</vt:lpstr>
      <vt:lpstr>ITCAvantGardeStd-Bk</vt:lpstr>
      <vt:lpstr>ITCAvantGardeStd-Bold</vt:lpstr>
      <vt:lpstr>Cadrage</vt:lpstr>
      <vt:lpstr>LA PETANQUE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PETANQUE</dc:title>
  <dc:creator>Dominique REGNER</dc:creator>
  <cp:lastModifiedBy>Dominique REGNER</cp:lastModifiedBy>
  <cp:revision>7</cp:revision>
  <dcterms:created xsi:type="dcterms:W3CDTF">2021-12-10T11:39:15Z</dcterms:created>
  <dcterms:modified xsi:type="dcterms:W3CDTF">2021-12-10T13:43:13Z</dcterms:modified>
</cp:coreProperties>
</file>