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9" r:id="rId5"/>
  </p:sldMasterIdLst>
  <p:notesMasterIdLst>
    <p:notesMasterId r:id="rId38"/>
  </p:notesMasterIdLst>
  <p:sldIdLst>
    <p:sldId id="398" r:id="rId6"/>
    <p:sldId id="502" r:id="rId7"/>
    <p:sldId id="507" r:id="rId8"/>
    <p:sldId id="508" r:id="rId9"/>
    <p:sldId id="509" r:id="rId10"/>
    <p:sldId id="511" r:id="rId11"/>
    <p:sldId id="513" r:id="rId12"/>
    <p:sldId id="514" r:id="rId13"/>
    <p:sldId id="515" r:id="rId14"/>
    <p:sldId id="516" r:id="rId15"/>
    <p:sldId id="517" r:id="rId16"/>
    <p:sldId id="518" r:id="rId17"/>
    <p:sldId id="519" r:id="rId18"/>
    <p:sldId id="520" r:id="rId19"/>
    <p:sldId id="521" r:id="rId20"/>
    <p:sldId id="522" r:id="rId21"/>
    <p:sldId id="525" r:id="rId22"/>
    <p:sldId id="524" r:id="rId23"/>
    <p:sldId id="526" r:id="rId24"/>
    <p:sldId id="527" r:id="rId25"/>
    <p:sldId id="528" r:id="rId26"/>
    <p:sldId id="529" r:id="rId27"/>
    <p:sldId id="530" r:id="rId28"/>
    <p:sldId id="531" r:id="rId29"/>
    <p:sldId id="532" r:id="rId30"/>
    <p:sldId id="533" r:id="rId31"/>
    <p:sldId id="534" r:id="rId32"/>
    <p:sldId id="535" r:id="rId33"/>
    <p:sldId id="536" r:id="rId34"/>
    <p:sldId id="537" r:id="rId35"/>
    <p:sldId id="538" r:id="rId36"/>
    <p:sldId id="505" r:id="rId37"/>
  </p:sldIdLst>
  <p:sldSz cx="10693400" cy="756126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Section sans titre" id="{C0343238-A025-49D5-888E-44B336B6D43B}">
          <p14:sldIdLst>
            <p14:sldId id="398"/>
            <p14:sldId id="502"/>
            <p14:sldId id="507"/>
            <p14:sldId id="508"/>
            <p14:sldId id="509"/>
            <p14:sldId id="511"/>
            <p14:sldId id="513"/>
            <p14:sldId id="514"/>
            <p14:sldId id="515"/>
            <p14:sldId id="516"/>
            <p14:sldId id="517"/>
            <p14:sldId id="518"/>
            <p14:sldId id="519"/>
            <p14:sldId id="520"/>
            <p14:sldId id="521"/>
            <p14:sldId id="522"/>
            <p14:sldId id="525"/>
            <p14:sldId id="524"/>
            <p14:sldId id="526"/>
            <p14:sldId id="527"/>
            <p14:sldId id="528"/>
            <p14:sldId id="529"/>
            <p14:sldId id="530"/>
            <p14:sldId id="531"/>
            <p14:sldId id="532"/>
            <p14:sldId id="533"/>
            <p14:sldId id="534"/>
            <p14:sldId id="535"/>
            <p14:sldId id="536"/>
            <p14:sldId id="537"/>
            <p14:sldId id="538"/>
            <p14:sldId id="505"/>
          </p14:sldIdLst>
        </p14:section>
      </p14:sectionLst>
    </p:ex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75"/>
    <a:srgbClr val="262626"/>
    <a:srgbClr val="7F7F7F"/>
    <a:srgbClr val="801C76"/>
    <a:srgbClr val="3BA62B"/>
    <a:srgbClr val="A8821D"/>
    <a:srgbClr val="7E1C77"/>
    <a:srgbClr val="FFD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434" autoAdjust="0"/>
  </p:normalViewPr>
  <p:slideViewPr>
    <p:cSldViewPr snapToGrid="0">
      <p:cViewPr varScale="1">
        <p:scale>
          <a:sx n="94" d="100"/>
          <a:sy n="94" d="100"/>
        </p:scale>
        <p:origin x="1512" y="66"/>
      </p:cViewPr>
      <p:guideLst>
        <p:guide orient="horz" pos="2382"/>
        <p:guide pos="3368"/>
      </p:guideLst>
    </p:cSldViewPr>
  </p:slideViewPr>
  <p:notesTextViewPr>
    <p:cViewPr>
      <p:scale>
        <a:sx n="1" d="1"/>
        <a:sy n="1" d="1"/>
      </p:scale>
      <p:origin x="0" y="0"/>
    </p:cViewPr>
  </p:notesTextViewPr>
  <p:sorterViewPr>
    <p:cViewPr>
      <p:scale>
        <a:sx n="66" d="100"/>
        <a:sy n="66" d="100"/>
      </p:scale>
      <p:origin x="0" y="2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6332"/>
          </a:xfrm>
          <a:prstGeom prst="rect">
            <a:avLst/>
          </a:prstGeom>
        </p:spPr>
        <p:txBody>
          <a:bodyPr vert="horz" lIns="92108" tIns="46054" rIns="92108" bIns="46054"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2" y="0"/>
            <a:ext cx="2945660" cy="496332"/>
          </a:xfrm>
          <a:prstGeom prst="rect">
            <a:avLst/>
          </a:prstGeom>
        </p:spPr>
        <p:txBody>
          <a:bodyPr vert="horz" lIns="92108" tIns="46054" rIns="92108" bIns="46054" rtlCol="0"/>
          <a:lstStyle>
            <a:lvl1pPr algn="r" fontAlgn="auto">
              <a:spcBef>
                <a:spcPts val="0"/>
              </a:spcBef>
              <a:spcAft>
                <a:spcPts val="0"/>
              </a:spcAft>
              <a:defRPr sz="1200">
                <a:latin typeface="+mn-lt"/>
                <a:cs typeface="+mn-cs"/>
              </a:defRPr>
            </a:lvl1pPr>
          </a:lstStyle>
          <a:p>
            <a:pPr>
              <a:defRPr/>
            </a:pPr>
            <a:fld id="{E5D2539D-4D41-4155-A306-C3B15BBA4B72}" type="datetimeFigureOut">
              <a:rPr lang="fr-FR"/>
              <a:pPr>
                <a:defRPr/>
              </a:pPr>
              <a:t>06/07/2020</a:t>
            </a:fld>
            <a:endParaRPr lang="fr-FR"/>
          </a:p>
        </p:txBody>
      </p:sp>
      <p:sp>
        <p:nvSpPr>
          <p:cNvPr id="4" name="Espace réservé de l'image des diapositives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2108" tIns="46054" rIns="92108" bIns="46054" rtlCol="0" anchor="ctr"/>
          <a:lstStyle/>
          <a:p>
            <a:pPr lvl="0"/>
            <a:endParaRPr lang="fr-FR" noProof="0"/>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fontAlgn="auto">
              <a:spcBef>
                <a:spcPts val="0"/>
              </a:spcBef>
              <a:spcAft>
                <a:spcPts val="0"/>
              </a:spcAft>
              <a:defRPr sz="1200">
                <a:latin typeface="+mn-lt"/>
                <a:cs typeface="+mn-cs"/>
              </a:defRPr>
            </a:lvl1pPr>
          </a:lstStyle>
          <a:p>
            <a:pPr>
              <a:defRPr/>
            </a:pPr>
            <a:fld id="{FA8A6AB9-E6D7-432C-A271-7D4DF8C73693}" type="slidenum">
              <a:rPr lang="fr-FR"/>
              <a:pPr>
                <a:defRPr/>
              </a:pPr>
              <a:t>‹N°›</a:t>
            </a:fld>
            <a:endParaRPr lang="fr-FR"/>
          </a:p>
        </p:txBody>
      </p:sp>
    </p:spTree>
    <p:extLst>
      <p:ext uri="{BB962C8B-B14F-4D97-AF65-F5344CB8AC3E}">
        <p14:creationId xmlns:p14="http://schemas.microsoft.com/office/powerpoint/2010/main" val="288586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21483" algn="l" rtl="0" eaLnBrk="0" fontAlgn="base" hangingPunct="0">
      <a:spcBef>
        <a:spcPct val="30000"/>
      </a:spcBef>
      <a:spcAft>
        <a:spcPct val="0"/>
      </a:spcAft>
      <a:defRPr sz="1400" kern="1200">
        <a:solidFill>
          <a:schemeClr val="tx1"/>
        </a:solidFill>
        <a:latin typeface="+mn-lt"/>
        <a:ea typeface="+mn-ea"/>
        <a:cs typeface="+mn-cs"/>
      </a:defRPr>
    </a:lvl2pPr>
    <a:lvl3pPr marL="1042966" algn="l" rtl="0" eaLnBrk="0" fontAlgn="base" hangingPunct="0">
      <a:spcBef>
        <a:spcPct val="30000"/>
      </a:spcBef>
      <a:spcAft>
        <a:spcPct val="0"/>
      </a:spcAft>
      <a:defRPr sz="1400" kern="1200">
        <a:solidFill>
          <a:schemeClr val="tx1"/>
        </a:solidFill>
        <a:latin typeface="+mn-lt"/>
        <a:ea typeface="+mn-ea"/>
        <a:cs typeface="+mn-cs"/>
      </a:defRPr>
    </a:lvl3pPr>
    <a:lvl4pPr marL="1564449" algn="l" rtl="0" eaLnBrk="0" fontAlgn="base" hangingPunct="0">
      <a:spcBef>
        <a:spcPct val="30000"/>
      </a:spcBef>
      <a:spcAft>
        <a:spcPct val="0"/>
      </a:spcAft>
      <a:defRPr sz="1400" kern="1200">
        <a:solidFill>
          <a:schemeClr val="tx1"/>
        </a:solidFill>
        <a:latin typeface="+mn-lt"/>
        <a:ea typeface="+mn-ea"/>
        <a:cs typeface="+mn-cs"/>
      </a:defRPr>
    </a:lvl4pPr>
    <a:lvl5pPr marL="2085931" algn="l" rtl="0" eaLnBrk="0" fontAlgn="base" hangingPunct="0">
      <a:spcBef>
        <a:spcPct val="30000"/>
      </a:spcBef>
      <a:spcAft>
        <a:spcPct val="0"/>
      </a:spcAft>
      <a:defRPr sz="1400" kern="1200">
        <a:solidFill>
          <a:schemeClr val="tx1"/>
        </a:solidFill>
        <a:latin typeface="+mn-lt"/>
        <a:ea typeface="+mn-ea"/>
        <a:cs typeface="+mn-cs"/>
      </a:defRPr>
    </a:lvl5pPr>
    <a:lvl6pPr marL="2607414" algn="l" defTabSz="1042966" rtl="0" eaLnBrk="1" latinLnBrk="0" hangingPunct="1">
      <a:defRPr sz="1400" kern="1200">
        <a:solidFill>
          <a:schemeClr val="tx1"/>
        </a:solidFill>
        <a:latin typeface="+mn-lt"/>
        <a:ea typeface="+mn-ea"/>
        <a:cs typeface="+mn-cs"/>
      </a:defRPr>
    </a:lvl6pPr>
    <a:lvl7pPr marL="3128896" algn="l" defTabSz="1042966" rtl="0" eaLnBrk="1" latinLnBrk="0" hangingPunct="1">
      <a:defRPr sz="1400" kern="1200">
        <a:solidFill>
          <a:schemeClr val="tx1"/>
        </a:solidFill>
        <a:latin typeface="+mn-lt"/>
        <a:ea typeface="+mn-ea"/>
        <a:cs typeface="+mn-cs"/>
      </a:defRPr>
    </a:lvl7pPr>
    <a:lvl8pPr marL="3650379" algn="l" defTabSz="1042966" rtl="0" eaLnBrk="1" latinLnBrk="0" hangingPunct="1">
      <a:defRPr sz="1400" kern="1200">
        <a:solidFill>
          <a:schemeClr val="tx1"/>
        </a:solidFill>
        <a:latin typeface="+mn-lt"/>
        <a:ea typeface="+mn-ea"/>
        <a:cs typeface="+mn-cs"/>
      </a:defRPr>
    </a:lvl8pPr>
    <a:lvl9pPr marL="4171862" algn="l" defTabSz="104296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37544" y="1637045"/>
            <a:ext cx="7173031" cy="1486339"/>
          </a:xfrm>
        </p:spPr>
        <p:txBody>
          <a:bodyPr>
            <a:normAutofit/>
          </a:bodyPr>
          <a:lstStyle>
            <a:lvl1pPr algn="l">
              <a:defRPr sz="2400">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Sous-titre 2"/>
          <p:cNvSpPr>
            <a:spLocks noGrp="1"/>
          </p:cNvSpPr>
          <p:nvPr>
            <p:ph type="subTitle" idx="1"/>
          </p:nvPr>
        </p:nvSpPr>
        <p:spPr>
          <a:xfrm>
            <a:off x="1220444" y="3213536"/>
            <a:ext cx="4463094" cy="1134189"/>
          </a:xfrm>
          <a:prstGeom prst="rect">
            <a:avLst/>
          </a:prstGeom>
        </p:spPr>
        <p:txBody>
          <a:bodyPr/>
          <a:lstStyle>
            <a:lvl1pPr marL="0" indent="0" algn="l">
              <a:buNone/>
              <a:defRPr sz="180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lgn="ctr">
              <a:buNone/>
              <a:defRPr>
                <a:solidFill>
                  <a:schemeClr val="tx1">
                    <a:tint val="75000"/>
                  </a:schemeClr>
                </a:solidFill>
              </a:defRPr>
            </a:lvl2pPr>
            <a:lvl3pPr marL="1042966" indent="0" algn="ctr">
              <a:buNone/>
              <a:defRPr>
                <a:solidFill>
                  <a:schemeClr val="tx1">
                    <a:tint val="75000"/>
                  </a:schemeClr>
                </a:solidFill>
              </a:defRPr>
            </a:lvl3pPr>
            <a:lvl4pPr marL="1564449" indent="0" algn="ctr">
              <a:buNone/>
              <a:defRPr>
                <a:solidFill>
                  <a:schemeClr val="tx1">
                    <a:tint val="75000"/>
                  </a:schemeClr>
                </a:solidFill>
              </a:defRPr>
            </a:lvl4pPr>
            <a:lvl5pPr marL="2085931" indent="0" algn="ctr">
              <a:buNone/>
              <a:defRPr>
                <a:solidFill>
                  <a:schemeClr val="tx1">
                    <a:tint val="75000"/>
                  </a:schemeClr>
                </a:solidFill>
              </a:defRPr>
            </a:lvl5pPr>
            <a:lvl6pPr marL="2607414" indent="0" algn="ctr">
              <a:buNone/>
              <a:defRPr>
                <a:solidFill>
                  <a:schemeClr val="tx1">
                    <a:tint val="75000"/>
                  </a:schemeClr>
                </a:solidFill>
              </a:defRPr>
            </a:lvl6pPr>
            <a:lvl7pPr marL="3128896" indent="0" algn="ctr">
              <a:buNone/>
              <a:defRPr>
                <a:solidFill>
                  <a:schemeClr val="tx1">
                    <a:tint val="75000"/>
                  </a:schemeClr>
                </a:solidFill>
              </a:defRPr>
            </a:lvl7pPr>
            <a:lvl8pPr marL="3650379" indent="0" algn="ctr">
              <a:buNone/>
              <a:defRPr>
                <a:solidFill>
                  <a:schemeClr val="tx1">
                    <a:tint val="75000"/>
                  </a:schemeClr>
                </a:solidFill>
              </a:defRPr>
            </a:lvl8pPr>
            <a:lvl9pPr marL="4171862" indent="0" algn="ctr">
              <a:buNone/>
              <a:defRPr>
                <a:solidFill>
                  <a:schemeClr val="tx1">
                    <a:tint val="75000"/>
                  </a:schemeClr>
                </a:solidFill>
              </a:defRPr>
            </a:lvl9pPr>
          </a:lstStyle>
          <a:p>
            <a:r>
              <a:rPr lang="fr-FR" dirty="0"/>
              <a:t>Modifiez le style des sous-titres du masque</a:t>
            </a:r>
          </a:p>
        </p:txBody>
      </p:sp>
      <p:sp>
        <p:nvSpPr>
          <p:cNvPr id="13" name="Espace réservé du texte 12"/>
          <p:cNvSpPr>
            <a:spLocks noGrp="1"/>
          </p:cNvSpPr>
          <p:nvPr>
            <p:ph type="body" sz="quarter" idx="10"/>
          </p:nvPr>
        </p:nvSpPr>
        <p:spPr>
          <a:xfrm>
            <a:off x="1226583" y="4437877"/>
            <a:ext cx="4470427" cy="872876"/>
          </a:xfrm>
          <a:prstGeom prst="rect">
            <a:avLst/>
          </a:prstGeom>
        </p:spPr>
        <p:txBody>
          <a:bodyPr/>
          <a:lstStyle>
            <a:lvl1pPr marL="325926" indent="-325926">
              <a:buClr>
                <a:schemeClr val="tx2"/>
              </a:buClr>
              <a:buFont typeface="Helvetica" pitchFamily="34" charset="0"/>
              <a:buChar char="#"/>
              <a:defRPr>
                <a:solidFill>
                  <a:schemeClr val="bg2">
                    <a:lumMod val="50000"/>
                  </a:schemeClr>
                </a:solidFill>
                <a:latin typeface="Helvetica" pitchFamily="34" charset="0"/>
                <a:cs typeface="Helvetica" pitchFamily="34" charset="0"/>
              </a:defRPr>
            </a:lvl1pPr>
            <a:lvl2pPr>
              <a:defRPr>
                <a:solidFill>
                  <a:schemeClr val="bg2">
                    <a:lumMod val="50000"/>
                  </a:schemeClr>
                </a:solidFill>
              </a:defRPr>
            </a:lvl2pPr>
            <a:lvl3pPr marL="1825189" indent="-260741" algn="l" defTabSz="1042966" rtl="0" eaLnBrk="1" latinLnBrk="0" hangingPunct="1">
              <a:spcBef>
                <a:spcPct val="20000"/>
              </a:spcBef>
              <a:buClr>
                <a:schemeClr val="bg2">
                  <a:lumMod val="75000"/>
                </a:schemeClr>
              </a:buClr>
              <a:buFont typeface="Arial" pitchFamily="34" charset="0"/>
              <a:buChar char="»"/>
              <a:defRPr sz="1400">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fr-FR"/>
              <a:t>Modifiez les styles du texte du masque</a:t>
            </a:r>
          </a:p>
        </p:txBody>
      </p:sp>
      <p:pic>
        <p:nvPicPr>
          <p:cNvPr id="12" name="Image 11">
            <a:extLst>
              <a:ext uri="{FF2B5EF4-FFF2-40B4-BE49-F238E27FC236}">
                <a16:creationId xmlns:a16="http://schemas.microsoft.com/office/drawing/2014/main" id="{52C84560-C7D5-474A-B3F9-16FACB7C41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3142" y="3123384"/>
            <a:ext cx="4463094" cy="3542581"/>
          </a:xfrm>
          <a:prstGeom prst="rect">
            <a:avLst/>
          </a:prstGeom>
        </p:spPr>
      </p:pic>
      <p:pic>
        <p:nvPicPr>
          <p:cNvPr id="15" name="Image 14">
            <a:extLst>
              <a:ext uri="{FF2B5EF4-FFF2-40B4-BE49-F238E27FC236}">
                <a16:creationId xmlns:a16="http://schemas.microsoft.com/office/drawing/2014/main" id="{E1EC947D-5110-484E-B48B-8DA348983C8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124371626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687672A-5B25-480E-9BDD-E5B9B271AB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768" t="50" r="44322" b="-50"/>
          <a:stretch/>
        </p:blipFill>
        <p:spPr>
          <a:xfrm>
            <a:off x="0" y="0"/>
            <a:ext cx="3905512" cy="7561262"/>
          </a:xfrm>
          <a:prstGeom prst="rect">
            <a:avLst/>
          </a:prstGeom>
        </p:spPr>
      </p:pic>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E8C9E25D-C566-42EE-B3EB-C04DC988F7C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177342865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38AFF-EF33-4E5F-8A22-D06383EC9BA0}"/>
              </a:ext>
            </a:extLst>
          </p:cNvPr>
          <p:cNvSpPr>
            <a:spLocks noGrp="1"/>
          </p:cNvSpPr>
          <p:nvPr>
            <p:ph type="title"/>
          </p:nvPr>
        </p:nvSpPr>
        <p:spPr>
          <a:xfrm>
            <a:off x="534670" y="302801"/>
            <a:ext cx="9624060" cy="456151"/>
          </a:xfrm>
        </p:spPr>
        <p:txBody>
          <a:bodyPr/>
          <a:lstStyle/>
          <a:p>
            <a:r>
              <a:rPr lang="fr-FR"/>
              <a:t>Modifiez le style du titre</a:t>
            </a:r>
          </a:p>
        </p:txBody>
      </p:sp>
    </p:spTree>
    <p:extLst>
      <p:ext uri="{BB962C8B-B14F-4D97-AF65-F5344CB8AC3E}">
        <p14:creationId xmlns:p14="http://schemas.microsoft.com/office/powerpoint/2010/main" val="21773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2F6CA9-BA12-488D-B5B8-2CFAC2C0C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89736" cy="7561263"/>
          </a:xfrm>
          <a:prstGeom prst="rect">
            <a:avLst/>
          </a:prstGeom>
        </p:spPr>
      </p:pic>
      <p:grpSp>
        <p:nvGrpSpPr>
          <p:cNvPr id="26" name="Groupe 25">
            <a:extLst>
              <a:ext uri="{FF2B5EF4-FFF2-40B4-BE49-F238E27FC236}">
                <a16:creationId xmlns:a16="http://schemas.microsoft.com/office/drawing/2014/main" id="{0793D9E1-10D3-48BE-9F85-AA574F319A8C}"/>
              </a:ext>
            </a:extLst>
          </p:cNvPr>
          <p:cNvGrpSpPr/>
          <p:nvPr userDrawn="1"/>
        </p:nvGrpSpPr>
        <p:grpSpPr>
          <a:xfrm>
            <a:off x="6510528" y="-1"/>
            <a:ext cx="4179208" cy="7561263"/>
            <a:chOff x="3257096" y="0"/>
            <a:chExt cx="4179208" cy="7561263"/>
          </a:xfrm>
        </p:grpSpPr>
        <p:sp>
          <p:nvSpPr>
            <p:cNvPr id="6" name="Rectangle 5">
              <a:extLst>
                <a:ext uri="{FF2B5EF4-FFF2-40B4-BE49-F238E27FC236}">
                  <a16:creationId xmlns:a16="http://schemas.microsoft.com/office/drawing/2014/main" id="{D344A9B5-090C-40DE-B451-CB2971DE86E3}"/>
                </a:ext>
              </a:extLst>
            </p:cNvPr>
            <p:cNvSpPr/>
            <p:nvPr userDrawn="1"/>
          </p:nvSpPr>
          <p:spPr>
            <a:xfrm>
              <a:off x="3257096" y="0"/>
              <a:ext cx="4179208" cy="7561263"/>
            </a:xfrm>
            <a:prstGeom prst="rect">
              <a:avLst/>
            </a:prstGeom>
            <a:solidFill>
              <a:srgbClr val="262626">
                <a:alpha val="69804"/>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 name="ZoneTexte 8">
              <a:extLst>
                <a:ext uri="{FF2B5EF4-FFF2-40B4-BE49-F238E27FC236}">
                  <a16:creationId xmlns:a16="http://schemas.microsoft.com/office/drawing/2014/main" id="{45D2675B-CC2B-4671-9E99-B1FFE824A7F2}"/>
                </a:ext>
              </a:extLst>
            </p:cNvPr>
            <p:cNvSpPr txBox="1"/>
            <p:nvPr userDrawn="1"/>
          </p:nvSpPr>
          <p:spPr>
            <a:xfrm>
              <a:off x="3694376" y="6521631"/>
              <a:ext cx="3300984" cy="646331"/>
            </a:xfrm>
            <a:prstGeom prst="rect">
              <a:avLst/>
            </a:prstGeom>
            <a:noFill/>
          </p:spPr>
          <p:txBody>
            <a:bodyPr wrap="square" rtlCol="0">
              <a:spAutoFit/>
            </a:bodyPr>
            <a:lstStyle/>
            <a:p>
              <a:pPr algn="ctr"/>
              <a:r>
                <a:rPr lang="fr-FR" sz="1200" dirty="0">
                  <a:solidFill>
                    <a:schemeClr val="bg1"/>
                  </a:solidFill>
                </a:rPr>
                <a:t>Pae du Tilloy - 5 rue Jean Monnet</a:t>
              </a:r>
            </a:p>
            <a:p>
              <a:pPr algn="ctr"/>
              <a:r>
                <a:rPr lang="fr-FR" sz="1200" dirty="0">
                  <a:solidFill>
                    <a:schemeClr val="bg1"/>
                  </a:solidFill>
                </a:rPr>
                <a:t>60006 Beauvais CEDEX</a:t>
              </a:r>
              <a:br>
                <a:rPr lang="fr-FR" sz="1200" dirty="0">
                  <a:solidFill>
                    <a:schemeClr val="bg1"/>
                  </a:solidFill>
                </a:rPr>
              </a:br>
              <a:r>
                <a:rPr lang="fr-FR" sz="1200" dirty="0">
                  <a:solidFill>
                    <a:schemeClr val="bg1"/>
                  </a:solidFill>
                </a:rPr>
                <a:t>03 44 08 40 40</a:t>
              </a:r>
            </a:p>
          </p:txBody>
        </p:sp>
        <p:pic>
          <p:nvPicPr>
            <p:cNvPr id="12" name="Image 11">
              <a:extLst>
                <a:ext uri="{FF2B5EF4-FFF2-40B4-BE49-F238E27FC236}">
                  <a16:creationId xmlns:a16="http://schemas.microsoft.com/office/drawing/2014/main" id="{ABD709CE-2388-4BD4-A6C9-A1FF1303F3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59896" y="562874"/>
              <a:ext cx="2373607" cy="1412230"/>
            </a:xfrm>
            <a:prstGeom prst="rect">
              <a:avLst/>
            </a:prstGeom>
          </p:spPr>
        </p:pic>
        <p:grpSp>
          <p:nvGrpSpPr>
            <p:cNvPr id="24" name="Groupe 23">
              <a:extLst>
                <a:ext uri="{FF2B5EF4-FFF2-40B4-BE49-F238E27FC236}">
                  <a16:creationId xmlns:a16="http://schemas.microsoft.com/office/drawing/2014/main" id="{80E4229B-E33F-435B-872B-60FD01DFA9CC}"/>
                </a:ext>
              </a:extLst>
            </p:cNvPr>
            <p:cNvGrpSpPr/>
            <p:nvPr userDrawn="1"/>
          </p:nvGrpSpPr>
          <p:grpSpPr>
            <a:xfrm>
              <a:off x="4348235" y="4512837"/>
              <a:ext cx="1996931" cy="360000"/>
              <a:chOff x="4273769" y="4512837"/>
              <a:chExt cx="1996931" cy="360000"/>
            </a:xfrm>
          </p:grpSpPr>
          <p:pic>
            <p:nvPicPr>
              <p:cNvPr id="16" name="Image 15">
                <a:extLst>
                  <a:ext uri="{FF2B5EF4-FFF2-40B4-BE49-F238E27FC236}">
                    <a16:creationId xmlns:a16="http://schemas.microsoft.com/office/drawing/2014/main" id="{444C90CD-F0B1-4F9B-9705-76F7781888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19413" y="4512837"/>
                <a:ext cx="360000" cy="360000"/>
              </a:xfrm>
              <a:prstGeom prst="rect">
                <a:avLst/>
              </a:prstGeom>
            </p:spPr>
          </p:pic>
          <p:pic>
            <p:nvPicPr>
              <p:cNvPr id="18" name="Image 17">
                <a:extLst>
                  <a:ext uri="{FF2B5EF4-FFF2-40B4-BE49-F238E27FC236}">
                    <a16:creationId xmlns:a16="http://schemas.microsoft.com/office/drawing/2014/main" id="{246DFF06-34DA-49E1-AD38-F7535343F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65057" y="4512837"/>
                <a:ext cx="360000" cy="360000"/>
              </a:xfrm>
              <a:prstGeom prst="rect">
                <a:avLst/>
              </a:prstGeom>
            </p:spPr>
          </p:pic>
          <p:pic>
            <p:nvPicPr>
              <p:cNvPr id="20" name="Image 19">
                <a:extLst>
                  <a:ext uri="{FF2B5EF4-FFF2-40B4-BE49-F238E27FC236}">
                    <a16:creationId xmlns:a16="http://schemas.microsoft.com/office/drawing/2014/main" id="{C5CF7FEF-2804-48F0-ABBE-4592C2CCEFC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3769" y="4512837"/>
                <a:ext cx="360000" cy="360000"/>
              </a:xfrm>
              <a:prstGeom prst="rect">
                <a:avLst/>
              </a:prstGeom>
            </p:spPr>
          </p:pic>
          <p:pic>
            <p:nvPicPr>
              <p:cNvPr id="22" name="Image 21">
                <a:extLst>
                  <a:ext uri="{FF2B5EF4-FFF2-40B4-BE49-F238E27FC236}">
                    <a16:creationId xmlns:a16="http://schemas.microsoft.com/office/drawing/2014/main" id="{EDB37930-A9F2-4ECA-940A-C6467C29025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10700" y="4512837"/>
                <a:ext cx="360000" cy="360000"/>
              </a:xfrm>
              <a:prstGeom prst="rect">
                <a:avLst/>
              </a:prstGeom>
            </p:spPr>
          </p:pic>
        </p:grpSp>
        <p:sp>
          <p:nvSpPr>
            <p:cNvPr id="23" name="ZoneTexte 22">
              <a:extLst>
                <a:ext uri="{FF2B5EF4-FFF2-40B4-BE49-F238E27FC236}">
                  <a16:creationId xmlns:a16="http://schemas.microsoft.com/office/drawing/2014/main" id="{A7E02697-B1AB-4A6E-A960-EAF754752982}"/>
                </a:ext>
              </a:extLst>
            </p:cNvPr>
            <p:cNvSpPr txBox="1"/>
            <p:nvPr userDrawn="1"/>
          </p:nvSpPr>
          <p:spPr>
            <a:xfrm>
              <a:off x="4209002" y="4094479"/>
              <a:ext cx="2275396" cy="307777"/>
            </a:xfrm>
            <a:prstGeom prst="rect">
              <a:avLst/>
            </a:prstGeom>
            <a:noFill/>
          </p:spPr>
          <p:txBody>
            <a:bodyPr wrap="square" rtlCol="0">
              <a:spAutoFit/>
            </a:bodyPr>
            <a:lstStyle/>
            <a:p>
              <a:pPr algn="ctr"/>
              <a:r>
                <a:rPr lang="fr-FR" sz="1400" dirty="0">
                  <a:solidFill>
                    <a:schemeClr val="bg1"/>
                  </a:solidFill>
                  <a:latin typeface="Lato" panose="020F0502020204030203" pitchFamily="34" charset="0"/>
                  <a:ea typeface="Lato" panose="020F0502020204030203" pitchFamily="34" charset="0"/>
                  <a:cs typeface="Lato" panose="020F0502020204030203" pitchFamily="34" charset="0"/>
                </a:rPr>
                <a:t>Suivez-nous !</a:t>
              </a:r>
            </a:p>
          </p:txBody>
        </p:sp>
        <p:sp>
          <p:nvSpPr>
            <p:cNvPr id="25" name="ZoneTexte 24">
              <a:extLst>
                <a:ext uri="{FF2B5EF4-FFF2-40B4-BE49-F238E27FC236}">
                  <a16:creationId xmlns:a16="http://schemas.microsoft.com/office/drawing/2014/main" id="{DA7B7C45-C41B-41FE-9EA7-A4511AEE3457}"/>
                </a:ext>
              </a:extLst>
            </p:cNvPr>
            <p:cNvSpPr txBox="1"/>
            <p:nvPr userDrawn="1"/>
          </p:nvSpPr>
          <p:spPr>
            <a:xfrm>
              <a:off x="4586487" y="3466783"/>
              <a:ext cx="1516762" cy="523220"/>
            </a:xfrm>
            <a:prstGeom prst="rect">
              <a:avLst/>
            </a:prstGeom>
            <a:noFill/>
          </p:spPr>
          <p:txBody>
            <a:bodyPr wrap="none" rtlCol="0">
              <a:spAutoFit/>
            </a:bodyPr>
            <a:lstStyle/>
            <a:p>
              <a:pPr algn="ctr"/>
              <a:r>
                <a:rPr lang="fr-FR" sz="1400" u="none" dirty="0">
                  <a:solidFill>
                    <a:schemeClr val="bg1"/>
                  </a:solidFill>
                  <a:effectLst/>
                  <a:latin typeface="Lato" panose="020F0502020204030203" pitchFamily="34" charset="0"/>
                  <a:ea typeface="Lato" panose="020F0502020204030203" pitchFamily="34" charset="0"/>
                  <a:cs typeface="Lato" panose="020F0502020204030203" pitchFamily="34" charset="0"/>
                </a:rPr>
                <a:t>contact@adico.fr</a:t>
              </a:r>
            </a:p>
            <a:p>
              <a:pPr algn="ctr"/>
              <a:r>
                <a:rPr lang="fr-FR" sz="1400" u="none" dirty="0">
                  <a:solidFill>
                    <a:schemeClr val="bg1"/>
                  </a:solidFill>
                  <a:effectLst/>
                  <a:latin typeface="Lato" panose="020F0502020204030203" pitchFamily="34" charset="0"/>
                  <a:ea typeface="Lato" panose="020F0502020204030203" pitchFamily="34" charset="0"/>
                  <a:cs typeface="Lato" panose="020F0502020204030203" pitchFamily="34" charset="0"/>
                </a:rPr>
                <a:t>www.adico.fr</a:t>
              </a:r>
            </a:p>
          </p:txBody>
        </p:sp>
      </p:grpSp>
      <p:pic>
        <p:nvPicPr>
          <p:cNvPr id="14" name="Image 13">
            <a:extLst>
              <a:ext uri="{FF2B5EF4-FFF2-40B4-BE49-F238E27FC236}">
                <a16:creationId xmlns:a16="http://schemas.microsoft.com/office/drawing/2014/main" id="{CC309E08-1D90-489A-8244-67D65D07D00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53982" y="5586160"/>
            <a:ext cx="1302699" cy="518474"/>
          </a:xfrm>
          <a:prstGeom prst="rect">
            <a:avLst/>
          </a:prstGeom>
        </p:spPr>
      </p:pic>
    </p:spTree>
    <p:extLst>
      <p:ext uri="{BB962C8B-B14F-4D97-AF65-F5344CB8AC3E}">
        <p14:creationId xmlns:p14="http://schemas.microsoft.com/office/powerpoint/2010/main" val="298566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88F3C-BA57-47B0-AE85-5FAD0EB570B9}"/>
              </a:ext>
            </a:extLst>
          </p:cNvPr>
          <p:cNvSpPr>
            <a:spLocks noGrp="1"/>
          </p:cNvSpPr>
          <p:nvPr>
            <p:ph type="ctrTitle"/>
          </p:nvPr>
        </p:nvSpPr>
        <p:spPr>
          <a:xfrm>
            <a:off x="1336675" y="1238250"/>
            <a:ext cx="8020050"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47F6FA8-6776-44F7-8E06-B8889CAA07D9}"/>
              </a:ext>
            </a:extLst>
          </p:cNvPr>
          <p:cNvSpPr>
            <a:spLocks noGrp="1"/>
          </p:cNvSpPr>
          <p:nvPr>
            <p:ph type="subTitle" idx="1"/>
          </p:nvPr>
        </p:nvSpPr>
        <p:spPr>
          <a:xfrm>
            <a:off x="1336675" y="3971925"/>
            <a:ext cx="8020050"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18E6258-6F31-4F20-A827-2E1362B9B6AF}"/>
              </a:ext>
            </a:extLst>
          </p:cNvPr>
          <p:cNvSpPr>
            <a:spLocks noGrp="1"/>
          </p:cNvSpPr>
          <p:nvPr>
            <p:ph type="dt" sz="half" idx="10"/>
          </p:nvPr>
        </p:nvSpPr>
        <p:spPr/>
        <p:txBody>
          <a:bodyPr/>
          <a:lstStyle/>
          <a:p>
            <a:fld id="{56ED5532-FBD3-41CD-8BED-557F230F5F7B}" type="datetimeFigureOut">
              <a:rPr lang="fr-FR" smtClean="0"/>
              <a:t>06/07/2020</a:t>
            </a:fld>
            <a:endParaRPr lang="fr-FR"/>
          </a:p>
        </p:txBody>
      </p:sp>
      <p:sp>
        <p:nvSpPr>
          <p:cNvPr id="5" name="Espace réservé du pied de page 4">
            <a:extLst>
              <a:ext uri="{FF2B5EF4-FFF2-40B4-BE49-F238E27FC236}">
                <a16:creationId xmlns:a16="http://schemas.microsoft.com/office/drawing/2014/main" id="{2CB9AD72-8246-459D-8B87-F7F1503DA6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A6ECD3-C99E-48BE-A177-B4A398618A3B}"/>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82606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CF7FC-96FD-4557-975E-B91B6F08993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311DCB-1D9D-4612-99AE-1180A25FC698}"/>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4CAFDB-9F58-4933-996D-F2A24D082D9E}"/>
              </a:ext>
            </a:extLst>
          </p:cNvPr>
          <p:cNvSpPr>
            <a:spLocks noGrp="1"/>
          </p:cNvSpPr>
          <p:nvPr>
            <p:ph type="dt" sz="half" idx="10"/>
          </p:nvPr>
        </p:nvSpPr>
        <p:spPr/>
        <p:txBody>
          <a:bodyPr/>
          <a:lstStyle/>
          <a:p>
            <a:fld id="{56ED5532-FBD3-41CD-8BED-557F230F5F7B}" type="datetimeFigureOut">
              <a:rPr lang="fr-FR" smtClean="0"/>
              <a:t>06/07/2020</a:t>
            </a:fld>
            <a:endParaRPr lang="fr-FR"/>
          </a:p>
        </p:txBody>
      </p:sp>
      <p:sp>
        <p:nvSpPr>
          <p:cNvPr id="5" name="Espace réservé du pied de page 4">
            <a:extLst>
              <a:ext uri="{FF2B5EF4-FFF2-40B4-BE49-F238E27FC236}">
                <a16:creationId xmlns:a16="http://schemas.microsoft.com/office/drawing/2014/main" id="{32D39B3D-79F4-4E57-A4D9-4ED591BEF4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613C0B-1D95-4F06-9A78-1484F858CB6C}"/>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34645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DBC452-0ACE-4DCB-9B77-5BE107A07865}"/>
              </a:ext>
            </a:extLst>
          </p:cNvPr>
          <p:cNvSpPr>
            <a:spLocks noGrp="1"/>
          </p:cNvSpPr>
          <p:nvPr>
            <p:ph type="title"/>
          </p:nvPr>
        </p:nvSpPr>
        <p:spPr>
          <a:xfrm>
            <a:off x="730250" y="1884363"/>
            <a:ext cx="9221788" cy="3146425"/>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12309F-DF24-4983-8821-38A9BC64723F}"/>
              </a:ext>
            </a:extLst>
          </p:cNvPr>
          <p:cNvSpPr>
            <a:spLocks noGrp="1"/>
          </p:cNvSpPr>
          <p:nvPr>
            <p:ph type="body" idx="1"/>
          </p:nvPr>
        </p:nvSpPr>
        <p:spPr>
          <a:xfrm>
            <a:off x="730250" y="5059363"/>
            <a:ext cx="9221788"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4DB0C06-9763-4AA9-ACEA-DEB3A42D1344}"/>
              </a:ext>
            </a:extLst>
          </p:cNvPr>
          <p:cNvSpPr>
            <a:spLocks noGrp="1"/>
          </p:cNvSpPr>
          <p:nvPr>
            <p:ph type="dt" sz="half" idx="10"/>
          </p:nvPr>
        </p:nvSpPr>
        <p:spPr/>
        <p:txBody>
          <a:bodyPr/>
          <a:lstStyle/>
          <a:p>
            <a:fld id="{56ED5532-FBD3-41CD-8BED-557F230F5F7B}" type="datetimeFigureOut">
              <a:rPr lang="fr-FR" smtClean="0"/>
              <a:t>06/07/2020</a:t>
            </a:fld>
            <a:endParaRPr lang="fr-FR"/>
          </a:p>
        </p:txBody>
      </p:sp>
      <p:sp>
        <p:nvSpPr>
          <p:cNvPr id="5" name="Espace réservé du pied de page 4">
            <a:extLst>
              <a:ext uri="{FF2B5EF4-FFF2-40B4-BE49-F238E27FC236}">
                <a16:creationId xmlns:a16="http://schemas.microsoft.com/office/drawing/2014/main" id="{757167F9-5ACA-44E7-BB84-6ED72D88F2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6E847B-02AC-45CE-A550-FE9BD080971A}"/>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382117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BE03DF-2B00-4520-99F7-F9445D8162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9F43EC3-2276-4FA5-B9F5-8B65DC6D138F}"/>
              </a:ext>
            </a:extLst>
          </p:cNvPr>
          <p:cNvSpPr>
            <a:spLocks noGrp="1"/>
          </p:cNvSpPr>
          <p:nvPr>
            <p:ph sz="half" idx="1"/>
          </p:nvPr>
        </p:nvSpPr>
        <p:spPr>
          <a:xfrm>
            <a:off x="735013" y="2012950"/>
            <a:ext cx="4535487" cy="4797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BF4AA80-A79E-4F95-8037-4416852CE54A}"/>
              </a:ext>
            </a:extLst>
          </p:cNvPr>
          <p:cNvSpPr>
            <a:spLocks noGrp="1"/>
          </p:cNvSpPr>
          <p:nvPr>
            <p:ph sz="half" idx="2"/>
          </p:nvPr>
        </p:nvSpPr>
        <p:spPr>
          <a:xfrm>
            <a:off x="5422900" y="2012950"/>
            <a:ext cx="4535488" cy="47974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778DD76-97F0-40FC-B38F-F090C1D129AD}"/>
              </a:ext>
            </a:extLst>
          </p:cNvPr>
          <p:cNvSpPr>
            <a:spLocks noGrp="1"/>
          </p:cNvSpPr>
          <p:nvPr>
            <p:ph type="dt" sz="half" idx="10"/>
          </p:nvPr>
        </p:nvSpPr>
        <p:spPr/>
        <p:txBody>
          <a:bodyPr/>
          <a:lstStyle/>
          <a:p>
            <a:fld id="{56ED5532-FBD3-41CD-8BED-557F230F5F7B}" type="datetimeFigureOut">
              <a:rPr lang="fr-FR" smtClean="0"/>
              <a:t>06/07/2020</a:t>
            </a:fld>
            <a:endParaRPr lang="fr-FR"/>
          </a:p>
        </p:txBody>
      </p:sp>
      <p:sp>
        <p:nvSpPr>
          <p:cNvPr id="6" name="Espace réservé du pied de page 5">
            <a:extLst>
              <a:ext uri="{FF2B5EF4-FFF2-40B4-BE49-F238E27FC236}">
                <a16:creationId xmlns:a16="http://schemas.microsoft.com/office/drawing/2014/main" id="{BDCD225A-58F2-4987-88C9-AF23849135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54A70C-BB5E-4DA2-AFB7-E55F1080B0E4}"/>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08730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40FA9-4A80-4940-BF0C-82571FA67AC8}"/>
              </a:ext>
            </a:extLst>
          </p:cNvPr>
          <p:cNvSpPr>
            <a:spLocks noGrp="1"/>
          </p:cNvSpPr>
          <p:nvPr>
            <p:ph type="title"/>
          </p:nvPr>
        </p:nvSpPr>
        <p:spPr>
          <a:xfrm>
            <a:off x="736600" y="403225"/>
            <a:ext cx="9223375"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4696FB8-16BD-4838-B730-8DCCB2472520}"/>
              </a:ext>
            </a:extLst>
          </p:cNvPr>
          <p:cNvSpPr>
            <a:spLocks noGrp="1"/>
          </p:cNvSpPr>
          <p:nvPr>
            <p:ph type="body" idx="1"/>
          </p:nvPr>
        </p:nvSpPr>
        <p:spPr>
          <a:xfrm>
            <a:off x="736600" y="1854200"/>
            <a:ext cx="452437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817171F-25AB-4155-8765-AD90924AC654}"/>
              </a:ext>
            </a:extLst>
          </p:cNvPr>
          <p:cNvSpPr>
            <a:spLocks noGrp="1"/>
          </p:cNvSpPr>
          <p:nvPr>
            <p:ph sz="half" idx="2"/>
          </p:nvPr>
        </p:nvSpPr>
        <p:spPr>
          <a:xfrm>
            <a:off x="736600" y="2762250"/>
            <a:ext cx="4524375" cy="40624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18B153A-0EBE-4725-93E0-4272254C3E16}"/>
              </a:ext>
            </a:extLst>
          </p:cNvPr>
          <p:cNvSpPr>
            <a:spLocks noGrp="1"/>
          </p:cNvSpPr>
          <p:nvPr>
            <p:ph type="body" sz="quarter" idx="3"/>
          </p:nvPr>
        </p:nvSpPr>
        <p:spPr>
          <a:xfrm>
            <a:off x="5413375" y="1854200"/>
            <a:ext cx="45466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FBF8CC1-FD4B-459D-974D-82926FC535A1}"/>
              </a:ext>
            </a:extLst>
          </p:cNvPr>
          <p:cNvSpPr>
            <a:spLocks noGrp="1"/>
          </p:cNvSpPr>
          <p:nvPr>
            <p:ph sz="quarter" idx="4"/>
          </p:nvPr>
        </p:nvSpPr>
        <p:spPr>
          <a:xfrm>
            <a:off x="5413375" y="2762250"/>
            <a:ext cx="4546600" cy="40624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B8DAD86-55FE-4432-9F8B-8BE5437F3748}"/>
              </a:ext>
            </a:extLst>
          </p:cNvPr>
          <p:cNvSpPr>
            <a:spLocks noGrp="1"/>
          </p:cNvSpPr>
          <p:nvPr>
            <p:ph type="dt" sz="half" idx="10"/>
          </p:nvPr>
        </p:nvSpPr>
        <p:spPr/>
        <p:txBody>
          <a:bodyPr/>
          <a:lstStyle/>
          <a:p>
            <a:fld id="{56ED5532-FBD3-41CD-8BED-557F230F5F7B}" type="datetimeFigureOut">
              <a:rPr lang="fr-FR" smtClean="0"/>
              <a:t>06/07/2020</a:t>
            </a:fld>
            <a:endParaRPr lang="fr-FR"/>
          </a:p>
        </p:txBody>
      </p:sp>
      <p:sp>
        <p:nvSpPr>
          <p:cNvPr id="8" name="Espace réservé du pied de page 7">
            <a:extLst>
              <a:ext uri="{FF2B5EF4-FFF2-40B4-BE49-F238E27FC236}">
                <a16:creationId xmlns:a16="http://schemas.microsoft.com/office/drawing/2014/main" id="{6D1FE509-EEE3-4AE3-86D0-9138B870976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687BE03-0E1F-4FF9-9EC7-471C06707912}"/>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201929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D6DCF-3272-45D6-B91A-0143F60C4C7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95E1C34-C96F-4895-BDAF-4C6367FFB108}"/>
              </a:ext>
            </a:extLst>
          </p:cNvPr>
          <p:cNvSpPr>
            <a:spLocks noGrp="1"/>
          </p:cNvSpPr>
          <p:nvPr>
            <p:ph type="dt" sz="half" idx="10"/>
          </p:nvPr>
        </p:nvSpPr>
        <p:spPr/>
        <p:txBody>
          <a:bodyPr/>
          <a:lstStyle/>
          <a:p>
            <a:fld id="{56ED5532-FBD3-41CD-8BED-557F230F5F7B}" type="datetimeFigureOut">
              <a:rPr lang="fr-FR" smtClean="0"/>
              <a:t>06/07/2020</a:t>
            </a:fld>
            <a:endParaRPr lang="fr-FR"/>
          </a:p>
        </p:txBody>
      </p:sp>
      <p:sp>
        <p:nvSpPr>
          <p:cNvPr id="4" name="Espace réservé du pied de page 3">
            <a:extLst>
              <a:ext uri="{FF2B5EF4-FFF2-40B4-BE49-F238E27FC236}">
                <a16:creationId xmlns:a16="http://schemas.microsoft.com/office/drawing/2014/main" id="{A92BF9DC-353C-4A30-84B6-7298839BF3A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67F8048-97A3-431B-99FD-982C92F9B402}"/>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10151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E9855C-1B16-4E87-9FAE-474BBC0AFBB0}"/>
              </a:ext>
            </a:extLst>
          </p:cNvPr>
          <p:cNvSpPr>
            <a:spLocks noGrp="1"/>
          </p:cNvSpPr>
          <p:nvPr>
            <p:ph type="dt" sz="half" idx="10"/>
          </p:nvPr>
        </p:nvSpPr>
        <p:spPr/>
        <p:txBody>
          <a:bodyPr/>
          <a:lstStyle/>
          <a:p>
            <a:fld id="{56ED5532-FBD3-41CD-8BED-557F230F5F7B}" type="datetimeFigureOut">
              <a:rPr lang="fr-FR" smtClean="0"/>
              <a:t>06/07/2020</a:t>
            </a:fld>
            <a:endParaRPr lang="fr-FR"/>
          </a:p>
        </p:txBody>
      </p:sp>
      <p:sp>
        <p:nvSpPr>
          <p:cNvPr id="3" name="Espace réservé du pied de page 2">
            <a:extLst>
              <a:ext uri="{FF2B5EF4-FFF2-40B4-BE49-F238E27FC236}">
                <a16:creationId xmlns:a16="http://schemas.microsoft.com/office/drawing/2014/main" id="{A79D6A6D-B031-4C54-A4F6-93B1921E096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30EDA47-FC8D-41D6-ACD4-52C8177C8B7C}"/>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69673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EC BANDE GRISE">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DF81CB7D-6207-4C50-A592-01DF854CB1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857" b="47440"/>
          <a:stretch/>
        </p:blipFill>
        <p:spPr>
          <a:xfrm>
            <a:off x="0" y="2892"/>
            <a:ext cx="10693400" cy="802833"/>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08558"/>
            <a:ext cx="9598968" cy="5193080"/>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422838646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1B08A-CE57-43C1-825A-F52671FB13D2}"/>
              </a:ext>
            </a:extLst>
          </p:cNvPr>
          <p:cNvSpPr>
            <a:spLocks noGrp="1"/>
          </p:cNvSpPr>
          <p:nvPr>
            <p:ph type="title"/>
          </p:nvPr>
        </p:nvSpPr>
        <p:spPr>
          <a:xfrm>
            <a:off x="736600" y="504825"/>
            <a:ext cx="3449638" cy="1763713"/>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384D31-3A97-4FD7-A880-0E9521BBD655}"/>
              </a:ext>
            </a:extLst>
          </p:cNvPr>
          <p:cNvSpPr>
            <a:spLocks noGrp="1"/>
          </p:cNvSpPr>
          <p:nvPr>
            <p:ph idx="1"/>
          </p:nvPr>
        </p:nvSpPr>
        <p:spPr>
          <a:xfrm>
            <a:off x="4546600" y="1089025"/>
            <a:ext cx="5413375"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EAB4856-6C69-4BFC-9917-D334721159EB}"/>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A4BBD78-3E6B-414C-8FCF-93D8EE02930B}"/>
              </a:ext>
            </a:extLst>
          </p:cNvPr>
          <p:cNvSpPr>
            <a:spLocks noGrp="1"/>
          </p:cNvSpPr>
          <p:nvPr>
            <p:ph type="dt" sz="half" idx="10"/>
          </p:nvPr>
        </p:nvSpPr>
        <p:spPr/>
        <p:txBody>
          <a:bodyPr/>
          <a:lstStyle/>
          <a:p>
            <a:fld id="{56ED5532-FBD3-41CD-8BED-557F230F5F7B}" type="datetimeFigureOut">
              <a:rPr lang="fr-FR" smtClean="0"/>
              <a:t>06/07/2020</a:t>
            </a:fld>
            <a:endParaRPr lang="fr-FR"/>
          </a:p>
        </p:txBody>
      </p:sp>
      <p:sp>
        <p:nvSpPr>
          <p:cNvPr id="6" name="Espace réservé du pied de page 5">
            <a:extLst>
              <a:ext uri="{FF2B5EF4-FFF2-40B4-BE49-F238E27FC236}">
                <a16:creationId xmlns:a16="http://schemas.microsoft.com/office/drawing/2014/main" id="{B95386C0-379D-47AE-AA4F-8B608A1723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3FB243-C6BE-4B81-BB88-2414BE1BEF16}"/>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79164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186C00-F4D9-4827-A431-7BFF3E15E70B}"/>
              </a:ext>
            </a:extLst>
          </p:cNvPr>
          <p:cNvSpPr>
            <a:spLocks noGrp="1"/>
          </p:cNvSpPr>
          <p:nvPr>
            <p:ph type="title"/>
          </p:nvPr>
        </p:nvSpPr>
        <p:spPr>
          <a:xfrm>
            <a:off x="736600" y="504825"/>
            <a:ext cx="3449638" cy="1763713"/>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DCD4E89-9434-4FD7-AD32-B59869ECB536}"/>
              </a:ext>
            </a:extLst>
          </p:cNvPr>
          <p:cNvSpPr>
            <a:spLocks noGrp="1"/>
          </p:cNvSpPr>
          <p:nvPr>
            <p:ph type="pic" idx="1"/>
          </p:nvPr>
        </p:nvSpPr>
        <p:spPr>
          <a:xfrm>
            <a:off x="4546600" y="1089025"/>
            <a:ext cx="5413375"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333F272-A1A0-400C-BD11-4C7FF51E0D74}"/>
              </a:ext>
            </a:extLst>
          </p:cNvPr>
          <p:cNvSpPr>
            <a:spLocks noGrp="1"/>
          </p:cNvSpPr>
          <p:nvPr>
            <p:ph type="body" sz="half" idx="2"/>
          </p:nvPr>
        </p:nvSpPr>
        <p:spPr>
          <a:xfrm>
            <a:off x="736600" y="2268538"/>
            <a:ext cx="3449638" cy="42021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B2AA654-1C6C-46ED-80AC-DAC498EA5779}"/>
              </a:ext>
            </a:extLst>
          </p:cNvPr>
          <p:cNvSpPr>
            <a:spLocks noGrp="1"/>
          </p:cNvSpPr>
          <p:nvPr>
            <p:ph type="dt" sz="half" idx="10"/>
          </p:nvPr>
        </p:nvSpPr>
        <p:spPr/>
        <p:txBody>
          <a:bodyPr/>
          <a:lstStyle/>
          <a:p>
            <a:fld id="{56ED5532-FBD3-41CD-8BED-557F230F5F7B}" type="datetimeFigureOut">
              <a:rPr lang="fr-FR" smtClean="0"/>
              <a:t>06/07/2020</a:t>
            </a:fld>
            <a:endParaRPr lang="fr-FR"/>
          </a:p>
        </p:txBody>
      </p:sp>
      <p:sp>
        <p:nvSpPr>
          <p:cNvPr id="6" name="Espace réservé du pied de page 5">
            <a:extLst>
              <a:ext uri="{FF2B5EF4-FFF2-40B4-BE49-F238E27FC236}">
                <a16:creationId xmlns:a16="http://schemas.microsoft.com/office/drawing/2014/main" id="{2414A1C6-E3FF-46B7-8C74-A83F0BE297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F42022F-1DF9-47D4-A1EF-B3C7ACA8D336}"/>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179569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89945-4A2E-4C80-A14B-9E91114A464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B1B846D-A9D5-4EB0-A82A-EAE6F0F02BD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210F4D-6F5C-47A1-83F1-FE0DD04BF12F}"/>
              </a:ext>
            </a:extLst>
          </p:cNvPr>
          <p:cNvSpPr>
            <a:spLocks noGrp="1"/>
          </p:cNvSpPr>
          <p:nvPr>
            <p:ph type="dt" sz="half" idx="10"/>
          </p:nvPr>
        </p:nvSpPr>
        <p:spPr/>
        <p:txBody>
          <a:bodyPr/>
          <a:lstStyle/>
          <a:p>
            <a:fld id="{56ED5532-FBD3-41CD-8BED-557F230F5F7B}" type="datetimeFigureOut">
              <a:rPr lang="fr-FR" smtClean="0"/>
              <a:t>06/07/2020</a:t>
            </a:fld>
            <a:endParaRPr lang="fr-FR"/>
          </a:p>
        </p:txBody>
      </p:sp>
      <p:sp>
        <p:nvSpPr>
          <p:cNvPr id="5" name="Espace réservé du pied de page 4">
            <a:extLst>
              <a:ext uri="{FF2B5EF4-FFF2-40B4-BE49-F238E27FC236}">
                <a16:creationId xmlns:a16="http://schemas.microsoft.com/office/drawing/2014/main" id="{3828E009-3A1D-419E-BE0F-8EF4784DF9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031D6F-BCBF-4695-9565-10FC1BB03ABD}"/>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3374332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9CED60F-346B-479C-86C4-4415B8DD3203}"/>
              </a:ext>
            </a:extLst>
          </p:cNvPr>
          <p:cNvSpPr>
            <a:spLocks noGrp="1"/>
          </p:cNvSpPr>
          <p:nvPr>
            <p:ph type="title" orient="vert"/>
          </p:nvPr>
        </p:nvSpPr>
        <p:spPr>
          <a:xfrm>
            <a:off x="7653338" y="403225"/>
            <a:ext cx="2305050" cy="640715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2B5BB13-98C5-4EC7-88A1-9C328C2F522E}"/>
              </a:ext>
            </a:extLst>
          </p:cNvPr>
          <p:cNvSpPr>
            <a:spLocks noGrp="1"/>
          </p:cNvSpPr>
          <p:nvPr>
            <p:ph type="body" orient="vert" idx="1"/>
          </p:nvPr>
        </p:nvSpPr>
        <p:spPr>
          <a:xfrm>
            <a:off x="735013" y="403225"/>
            <a:ext cx="6765925" cy="64071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C10527-B3AA-4310-8655-4C93AF819AD3}"/>
              </a:ext>
            </a:extLst>
          </p:cNvPr>
          <p:cNvSpPr>
            <a:spLocks noGrp="1"/>
          </p:cNvSpPr>
          <p:nvPr>
            <p:ph type="dt" sz="half" idx="10"/>
          </p:nvPr>
        </p:nvSpPr>
        <p:spPr/>
        <p:txBody>
          <a:bodyPr/>
          <a:lstStyle/>
          <a:p>
            <a:fld id="{56ED5532-FBD3-41CD-8BED-557F230F5F7B}" type="datetimeFigureOut">
              <a:rPr lang="fr-FR" smtClean="0"/>
              <a:t>06/07/2020</a:t>
            </a:fld>
            <a:endParaRPr lang="fr-FR"/>
          </a:p>
        </p:txBody>
      </p:sp>
      <p:sp>
        <p:nvSpPr>
          <p:cNvPr id="5" name="Espace réservé du pied de page 4">
            <a:extLst>
              <a:ext uri="{FF2B5EF4-FFF2-40B4-BE49-F238E27FC236}">
                <a16:creationId xmlns:a16="http://schemas.microsoft.com/office/drawing/2014/main" id="{6AC66B39-BEE8-407E-BD87-036F9E76A6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315E60-3A29-4A44-9623-7EEECC0ED33E}"/>
              </a:ext>
            </a:extLst>
          </p:cNvPr>
          <p:cNvSpPr>
            <a:spLocks noGrp="1"/>
          </p:cNvSpPr>
          <p:nvPr>
            <p:ph type="sldNum" sz="quarter" idx="12"/>
          </p:nvPr>
        </p:nvSpPr>
        <p:spPr/>
        <p:txBody>
          <a:bodyPr/>
          <a:lstStyle/>
          <a:p>
            <a:fld id="{595BBE5C-86FE-487D-B31C-64EA357E2733}" type="slidenum">
              <a:rPr lang="fr-FR" smtClean="0"/>
              <a:t>‹N°›</a:t>
            </a:fld>
            <a:endParaRPr lang="fr-FR"/>
          </a:p>
        </p:txBody>
      </p:sp>
    </p:spTree>
    <p:extLst>
      <p:ext uri="{BB962C8B-B14F-4D97-AF65-F5344CB8AC3E}">
        <p14:creationId xmlns:p14="http://schemas.microsoft.com/office/powerpoint/2010/main" val="427325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EC BANDE GRIS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C51E2D7-0948-4AF9-A930-6868F2B7E8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1294" b="37401"/>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11449"/>
            <a:ext cx="9598968" cy="5190189"/>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415121952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VEC BANDE GRIS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E41E3BA-4F20-4C45-8D14-598F6B6157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 t="81528" r="-4" b="7213"/>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11449"/>
            <a:ext cx="9598968" cy="5190189"/>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938138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VEC BANDE GRIS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815D6EB-745B-4EF3-AE40-F3296C1B36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0000" b="36106"/>
          <a:stretch/>
        </p:blipFill>
        <p:spPr>
          <a:xfrm>
            <a:off x="0" y="0"/>
            <a:ext cx="10693400" cy="802834"/>
          </a:xfrm>
          <a:prstGeom prst="rect">
            <a:avLst/>
          </a:prstGeom>
        </p:spPr>
      </p:pic>
      <p:sp>
        <p:nvSpPr>
          <p:cNvPr id="5" name="Rectangle 2"/>
          <p:cNvSpPr>
            <a:spLocks noGrp="1" noChangeArrowheads="1"/>
          </p:cNvSpPr>
          <p:nvPr>
            <p:ph type="title"/>
          </p:nvPr>
        </p:nvSpPr>
        <p:spPr bwMode="auto">
          <a:xfrm>
            <a:off x="546768" y="1081298"/>
            <a:ext cx="9599867" cy="252042"/>
          </a:xfrm>
          <a:prstGeom prst="rect">
            <a:avLst/>
          </a:prstGeom>
          <a:noFill/>
          <a:ln w="9525">
            <a:noFill/>
            <a:miter lim="800000"/>
            <a:headEnd/>
            <a:tailEnd/>
          </a:ln>
        </p:spPr>
        <p:txBody>
          <a:bodyPr>
            <a:noAutofit/>
          </a:bodyPr>
          <a:lstStyle>
            <a:lvl1pPr algn="l">
              <a:defRPr sz="2400"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 style du titre</a:t>
            </a:r>
          </a:p>
        </p:txBody>
      </p:sp>
      <p:sp>
        <p:nvSpPr>
          <p:cNvPr id="3" name="Espace réservé du contenu 2"/>
          <p:cNvSpPr>
            <a:spLocks noGrp="1"/>
          </p:cNvSpPr>
          <p:nvPr>
            <p:ph sz="quarter" idx="14"/>
          </p:nvPr>
        </p:nvSpPr>
        <p:spPr>
          <a:xfrm>
            <a:off x="546767" y="1611449"/>
            <a:ext cx="9598968" cy="5190189"/>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ZoneTexte 8"/>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8" name="Image 7">
            <a:extLst>
              <a:ext uri="{FF2B5EF4-FFF2-40B4-BE49-F238E27FC236}">
                <a16:creationId xmlns:a16="http://schemas.microsoft.com/office/drawing/2014/main" id="{4B980039-7C27-4DE8-8DD5-2BDE34DE50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264354441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NS BANDE GRISE">
    <p:spTree>
      <p:nvGrpSpPr>
        <p:cNvPr id="1" name=""/>
        <p:cNvGrpSpPr/>
        <p:nvPr/>
      </p:nvGrpSpPr>
      <p:grpSpPr>
        <a:xfrm>
          <a:off x="0" y="0"/>
          <a:ext cx="0" cy="0"/>
          <a:chOff x="0" y="0"/>
          <a:chExt cx="0" cy="0"/>
        </a:xfrm>
      </p:grpSpPr>
      <p:sp>
        <p:nvSpPr>
          <p:cNvPr id="2" name="Titre 1"/>
          <p:cNvSpPr>
            <a:spLocks noGrp="1"/>
          </p:cNvSpPr>
          <p:nvPr>
            <p:ph type="title"/>
          </p:nvPr>
        </p:nvSpPr>
        <p:spPr>
          <a:xfrm>
            <a:off x="546767" y="302801"/>
            <a:ext cx="9908189" cy="460928"/>
          </a:xfrm>
        </p:spPr>
        <p:txBody>
          <a:bodyPr>
            <a:noAutofit/>
          </a:bodyPr>
          <a:lstStyle>
            <a:lvl1pPr>
              <a:defRPr sz="2400">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4" name="Espace réservé du texte 3"/>
          <p:cNvSpPr>
            <a:spLocks noGrp="1"/>
          </p:cNvSpPr>
          <p:nvPr>
            <p:ph type="body" sz="quarter" idx="10"/>
          </p:nvPr>
        </p:nvSpPr>
        <p:spPr>
          <a:xfrm>
            <a:off x="546767" y="1637043"/>
            <a:ext cx="9851365" cy="539866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19"/>
          <p:cNvSpPr>
            <a:spLocks noGrp="1"/>
          </p:cNvSpPr>
          <p:nvPr>
            <p:ph sz="quarter" idx="13"/>
          </p:nvPr>
        </p:nvSpPr>
        <p:spPr>
          <a:xfrm>
            <a:off x="546768" y="763729"/>
            <a:ext cx="9873368" cy="397316"/>
          </a:xfrm>
          <a:prstGeom prst="rect">
            <a:avLst/>
          </a:prstGeom>
        </p:spPr>
        <p:txBody>
          <a:bodyPr/>
          <a:lstStyle>
            <a:lvl1pPr marL="0" indent="0" algn="r">
              <a:buFontTx/>
              <a:buNone/>
              <a:defRPr sz="18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0" name="Image 9">
            <a:extLst>
              <a:ext uri="{FF2B5EF4-FFF2-40B4-BE49-F238E27FC236}">
                <a16:creationId xmlns:a16="http://schemas.microsoft.com/office/drawing/2014/main" id="{E4454618-A880-4F83-8527-F600C293AE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245041">
            <a:off x="42748" y="203936"/>
            <a:ext cx="2382590" cy="698345"/>
          </a:xfrm>
          <a:prstGeom prst="rect">
            <a:avLst/>
          </a:prstGeom>
        </p:spPr>
      </p:pic>
    </p:spTree>
    <p:extLst>
      <p:ext uri="{BB962C8B-B14F-4D97-AF65-F5344CB8AC3E}">
        <p14:creationId xmlns:p14="http://schemas.microsoft.com/office/powerpoint/2010/main" val="121662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6" name="Image 5">
            <a:extLst>
              <a:ext uri="{FF2B5EF4-FFF2-40B4-BE49-F238E27FC236}">
                <a16:creationId xmlns:a16="http://schemas.microsoft.com/office/drawing/2014/main" id="{B5EC5B2A-27CD-4405-B791-8DDB7DFE3AD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962" r="59512"/>
          <a:stretch/>
        </p:blipFill>
        <p:spPr>
          <a:xfrm>
            <a:off x="0" y="0"/>
            <a:ext cx="3905513" cy="7561263"/>
          </a:xfrm>
          <a:prstGeom prst="rect">
            <a:avLst/>
          </a:prstGeom>
        </p:spPr>
      </p:pic>
      <p:pic>
        <p:nvPicPr>
          <p:cNvPr id="12" name="Image 11">
            <a:extLst>
              <a:ext uri="{FF2B5EF4-FFF2-40B4-BE49-F238E27FC236}">
                <a16:creationId xmlns:a16="http://schemas.microsoft.com/office/drawing/2014/main" id="{87D84F60-2C6B-40CA-BBFD-E0443BE7982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400265348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de sectio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D8A5FDA-025A-484A-A15D-9A051B38AF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72" r="15486"/>
          <a:stretch/>
        </p:blipFill>
        <p:spPr>
          <a:xfrm>
            <a:off x="0" y="-1"/>
            <a:ext cx="3905512" cy="7561263"/>
          </a:xfrm>
          <a:prstGeom prst="rect">
            <a:avLst/>
          </a:prstGeom>
        </p:spPr>
      </p:pic>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8" name="Image 17">
            <a:extLst>
              <a:ext uri="{FF2B5EF4-FFF2-40B4-BE49-F238E27FC236}">
                <a16:creationId xmlns:a16="http://schemas.microsoft.com/office/drawing/2014/main" id="{37C87FD8-5A9D-42C9-BD3A-4A6463F747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484" r="44214"/>
          <a:stretch/>
        </p:blipFill>
        <p:spPr>
          <a:xfrm>
            <a:off x="0" y="1"/>
            <a:ext cx="3905512" cy="7561262"/>
          </a:xfrm>
          <a:prstGeom prst="rect">
            <a:avLst/>
          </a:prstGeom>
        </p:spPr>
      </p:pic>
      <p:pic>
        <p:nvPicPr>
          <p:cNvPr id="19" name="Image 18">
            <a:extLst>
              <a:ext uri="{FF2B5EF4-FFF2-40B4-BE49-F238E27FC236}">
                <a16:creationId xmlns:a16="http://schemas.microsoft.com/office/drawing/2014/main" id="{A4053D85-0D3A-4D80-8B00-80B32394F72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403633141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re de section">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D8A5FDA-025A-484A-A15D-9A051B38AF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72" r="15486"/>
          <a:stretch/>
        </p:blipFill>
        <p:spPr>
          <a:xfrm>
            <a:off x="0" y="-1"/>
            <a:ext cx="3905512" cy="7561263"/>
          </a:xfrm>
          <a:prstGeom prst="rect">
            <a:avLst/>
          </a:prstGeom>
        </p:spPr>
      </p:pic>
      <p:sp>
        <p:nvSpPr>
          <p:cNvPr id="2" name="Titre 1"/>
          <p:cNvSpPr>
            <a:spLocks noGrp="1"/>
          </p:cNvSpPr>
          <p:nvPr>
            <p:ph type="title"/>
          </p:nvPr>
        </p:nvSpPr>
        <p:spPr>
          <a:xfrm>
            <a:off x="4819491" y="2156443"/>
            <a:ext cx="5367205" cy="1501751"/>
          </a:xfrm>
        </p:spPr>
        <p:txBody>
          <a:bodyPr anchor="b">
            <a:normAutofit/>
          </a:bodyPr>
          <a:lstStyle>
            <a:lvl1pPr algn="l">
              <a:defRPr sz="2400" b="1" cap="all">
                <a:solidFill>
                  <a:schemeClr val="accent2"/>
                </a:solidFill>
                <a:latin typeface="Lato" panose="020F0502020204030203" pitchFamily="34" charset="0"/>
                <a:ea typeface="Lato" panose="020F0502020204030203" pitchFamily="34" charset="0"/>
                <a:cs typeface="Lato" panose="020F0502020204030203" pitchFamily="34" charset="0"/>
              </a:defRPr>
            </a:lvl1pPr>
          </a:lstStyle>
          <a:p>
            <a:r>
              <a:rPr lang="fr-FR" dirty="0"/>
              <a:t>Modifiez le style du titre</a:t>
            </a:r>
          </a:p>
        </p:txBody>
      </p:sp>
      <p:sp>
        <p:nvSpPr>
          <p:cNvPr id="3" name="Espace réservé du texte 2"/>
          <p:cNvSpPr>
            <a:spLocks noGrp="1"/>
          </p:cNvSpPr>
          <p:nvPr>
            <p:ph type="body" idx="1"/>
          </p:nvPr>
        </p:nvSpPr>
        <p:spPr>
          <a:xfrm>
            <a:off x="4819491" y="3776816"/>
            <a:ext cx="5431597" cy="1654026"/>
          </a:xfrm>
          <a:prstGeom prst="rect">
            <a:avLst/>
          </a:prstGeom>
        </p:spPr>
        <p:txBody>
          <a:bodyPr>
            <a:normAutofit/>
          </a:bodyPr>
          <a:lstStyle>
            <a:lvl1pPr marL="0" indent="0">
              <a:buNone/>
              <a:defRPr lang="fr-FR" sz="1800" b="1" kern="1200" dirty="0" smtClean="0">
                <a:solidFill>
                  <a:schemeClr val="tx1"/>
                </a:solidFill>
                <a:latin typeface="Lato" panose="020F0502020204030203" pitchFamily="34" charset="0"/>
                <a:ea typeface="Lato" panose="020F0502020204030203" pitchFamily="34" charset="0"/>
                <a:cs typeface="Lato" panose="020F0502020204030203" pitchFamily="34" charset="0"/>
              </a:defRPr>
            </a:lvl1pPr>
            <a:lvl2pPr marL="521483" indent="0">
              <a:buNone/>
              <a:defRPr sz="2100">
                <a:solidFill>
                  <a:schemeClr val="tx1">
                    <a:tint val="75000"/>
                  </a:schemeClr>
                </a:solidFill>
              </a:defRPr>
            </a:lvl2pPr>
            <a:lvl3pPr marL="1042966" indent="0">
              <a:buNone/>
              <a:defRPr sz="1700">
                <a:solidFill>
                  <a:schemeClr val="tx1">
                    <a:tint val="75000"/>
                  </a:schemeClr>
                </a:solidFill>
              </a:defRPr>
            </a:lvl3pPr>
            <a:lvl4pPr marL="1564449" indent="0">
              <a:buNone/>
              <a:defRPr sz="1600">
                <a:solidFill>
                  <a:schemeClr val="tx1">
                    <a:tint val="75000"/>
                  </a:schemeClr>
                </a:solidFill>
              </a:defRPr>
            </a:lvl4pPr>
            <a:lvl5pPr marL="2085931" indent="0">
              <a:buNone/>
              <a:defRPr sz="1600">
                <a:solidFill>
                  <a:schemeClr val="tx1">
                    <a:tint val="75000"/>
                  </a:schemeClr>
                </a:solidFill>
              </a:defRPr>
            </a:lvl5pPr>
            <a:lvl6pPr marL="2607414" indent="0">
              <a:buNone/>
              <a:defRPr sz="1600">
                <a:solidFill>
                  <a:schemeClr val="tx1">
                    <a:tint val="75000"/>
                  </a:schemeClr>
                </a:solidFill>
              </a:defRPr>
            </a:lvl6pPr>
            <a:lvl7pPr marL="3128896" indent="0">
              <a:buNone/>
              <a:defRPr sz="1600">
                <a:solidFill>
                  <a:schemeClr val="tx1">
                    <a:tint val="75000"/>
                  </a:schemeClr>
                </a:solidFill>
              </a:defRPr>
            </a:lvl7pPr>
            <a:lvl8pPr marL="3650379" indent="0">
              <a:buNone/>
              <a:defRPr sz="1600">
                <a:solidFill>
                  <a:schemeClr val="tx1">
                    <a:tint val="75000"/>
                  </a:schemeClr>
                </a:solidFill>
              </a:defRPr>
            </a:lvl8pPr>
            <a:lvl9pPr marL="4171862" indent="0">
              <a:buNone/>
              <a:defRPr sz="1600">
                <a:solidFill>
                  <a:schemeClr val="tx1">
                    <a:tint val="75000"/>
                  </a:schemeClr>
                </a:solidFill>
              </a:defRPr>
            </a:lvl9pPr>
          </a:lstStyle>
          <a:p>
            <a:pPr lvl="0"/>
            <a:r>
              <a:rPr lang="fr-FR" dirty="0"/>
              <a:t>Modifiez les styles du texte du masque</a:t>
            </a:r>
          </a:p>
        </p:txBody>
      </p:sp>
      <p:sp>
        <p:nvSpPr>
          <p:cNvPr id="8" name="ZoneTexte 7"/>
          <p:cNvSpPr txBox="1">
            <a:spLocks noChangeArrowheads="1"/>
          </p:cNvSpPr>
          <p:nvPr userDrawn="1"/>
        </p:nvSpPr>
        <p:spPr bwMode="auto">
          <a:xfrm>
            <a:off x="4819491" y="7267619"/>
            <a:ext cx="2227792" cy="504084"/>
          </a:xfrm>
          <a:prstGeom prst="rect">
            <a:avLst/>
          </a:prstGeom>
          <a:noFill/>
          <a:ln w="9525">
            <a:noFill/>
            <a:miter lim="800000"/>
            <a:headEnd/>
            <a:tailEnd/>
          </a:ln>
        </p:spPr>
        <p:txBody>
          <a:bodyPr lIns="104297" tIns="52149" rIns="104297" bIns="52149"/>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21483" algn="l" rtl="0" fontAlgn="base">
              <a:spcBef>
                <a:spcPct val="0"/>
              </a:spcBef>
              <a:spcAft>
                <a:spcPct val="0"/>
              </a:spcAft>
              <a:defRPr kern="1200">
                <a:solidFill>
                  <a:schemeClr val="tx1"/>
                </a:solidFill>
                <a:latin typeface="Arial" pitchFamily="34" charset="0"/>
                <a:ea typeface="+mn-ea"/>
                <a:cs typeface="Arial" pitchFamily="34" charset="0"/>
              </a:defRPr>
            </a:lvl2pPr>
            <a:lvl3pPr marL="1042966" algn="l" rtl="0" fontAlgn="base">
              <a:spcBef>
                <a:spcPct val="0"/>
              </a:spcBef>
              <a:spcAft>
                <a:spcPct val="0"/>
              </a:spcAft>
              <a:defRPr kern="1200">
                <a:solidFill>
                  <a:schemeClr val="tx1"/>
                </a:solidFill>
                <a:latin typeface="Arial" pitchFamily="34" charset="0"/>
                <a:ea typeface="+mn-ea"/>
                <a:cs typeface="Arial" pitchFamily="34" charset="0"/>
              </a:defRPr>
            </a:lvl3pPr>
            <a:lvl4pPr marL="1564449" algn="l" rtl="0" fontAlgn="base">
              <a:spcBef>
                <a:spcPct val="0"/>
              </a:spcBef>
              <a:spcAft>
                <a:spcPct val="0"/>
              </a:spcAft>
              <a:defRPr kern="1200">
                <a:solidFill>
                  <a:schemeClr val="tx1"/>
                </a:solidFill>
                <a:latin typeface="Arial" pitchFamily="34" charset="0"/>
                <a:ea typeface="+mn-ea"/>
                <a:cs typeface="Arial" pitchFamily="34" charset="0"/>
              </a:defRPr>
            </a:lvl4pPr>
            <a:lvl5pPr marL="2085931" algn="l" rtl="0" fontAlgn="base">
              <a:spcBef>
                <a:spcPct val="0"/>
              </a:spcBef>
              <a:spcAft>
                <a:spcPct val="0"/>
              </a:spcAft>
              <a:defRPr kern="1200">
                <a:solidFill>
                  <a:schemeClr val="tx1"/>
                </a:solidFill>
                <a:latin typeface="Arial" pitchFamily="34" charset="0"/>
                <a:ea typeface="+mn-ea"/>
                <a:cs typeface="Arial" pitchFamily="34" charset="0"/>
              </a:defRPr>
            </a:lvl5pPr>
            <a:lvl6pPr marL="2607414" algn="l" defTabSz="1042966" rtl="0" eaLnBrk="1" latinLnBrk="0" hangingPunct="1">
              <a:defRPr kern="1200">
                <a:solidFill>
                  <a:schemeClr val="tx1"/>
                </a:solidFill>
                <a:latin typeface="Arial" pitchFamily="34" charset="0"/>
                <a:ea typeface="+mn-ea"/>
                <a:cs typeface="Arial" pitchFamily="34" charset="0"/>
              </a:defRPr>
            </a:lvl6pPr>
            <a:lvl7pPr marL="3128896" algn="l" defTabSz="1042966" rtl="0" eaLnBrk="1" latinLnBrk="0" hangingPunct="1">
              <a:defRPr kern="1200">
                <a:solidFill>
                  <a:schemeClr val="tx1"/>
                </a:solidFill>
                <a:latin typeface="Arial" pitchFamily="34" charset="0"/>
                <a:ea typeface="+mn-ea"/>
                <a:cs typeface="Arial" pitchFamily="34" charset="0"/>
              </a:defRPr>
            </a:lvl7pPr>
            <a:lvl8pPr marL="3650379" algn="l" defTabSz="1042966" rtl="0" eaLnBrk="1" latinLnBrk="0" hangingPunct="1">
              <a:defRPr kern="1200">
                <a:solidFill>
                  <a:schemeClr val="tx1"/>
                </a:solidFill>
                <a:latin typeface="Arial" pitchFamily="34" charset="0"/>
                <a:ea typeface="+mn-ea"/>
                <a:cs typeface="Arial" pitchFamily="34" charset="0"/>
              </a:defRPr>
            </a:lvl8pPr>
            <a:lvl9pPr marL="4171862" algn="l" defTabSz="1042966" rtl="0" eaLnBrk="1" latinLnBrk="0" hangingPunct="1">
              <a:defRPr kern="1200">
                <a:solidFill>
                  <a:schemeClr val="tx1"/>
                </a:solidFill>
                <a:latin typeface="Arial" pitchFamily="34" charset="0"/>
                <a:ea typeface="+mn-ea"/>
                <a:cs typeface="Arial" pitchFamily="34" charset="0"/>
              </a:defRPr>
            </a:lvl9pPr>
          </a:lstStyle>
          <a:p>
            <a:pPr fontAlgn="auto">
              <a:spcBef>
                <a:spcPts val="0"/>
              </a:spcBef>
              <a:spcAft>
                <a:spcPts val="0"/>
              </a:spcAft>
              <a:defRPr/>
            </a:pPr>
            <a:fld id="{E43B6B0B-2B07-4C4C-96FC-31B33F8FCEAC}" type="slidenum">
              <a:rPr lang="fr-FR" sz="1100">
                <a:latin typeface="Century Gothic" pitchFamily="34" charset="0"/>
                <a:cs typeface="+mn-cs"/>
              </a:rPr>
              <a:pPr fontAlgn="auto">
                <a:spcBef>
                  <a:spcPts val="0"/>
                </a:spcBef>
                <a:spcAft>
                  <a:spcPts val="0"/>
                </a:spcAft>
                <a:defRPr/>
              </a:pPr>
              <a:t>‹N°›</a:t>
            </a:fld>
            <a:endParaRPr lang="fr-FR" sz="1100" dirty="0">
              <a:latin typeface="Century Gothic" pitchFamily="34" charset="0"/>
              <a:cs typeface="+mn-cs"/>
            </a:endParaRPr>
          </a:p>
        </p:txBody>
      </p:sp>
      <p:pic>
        <p:nvPicPr>
          <p:cNvPr id="12" name="Image 11">
            <a:extLst>
              <a:ext uri="{FF2B5EF4-FFF2-40B4-BE49-F238E27FC236}">
                <a16:creationId xmlns:a16="http://schemas.microsoft.com/office/drawing/2014/main" id="{8FC56DE2-5F57-481D-BC23-2F90EFEF87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45" r="46597" b="54976"/>
          <a:stretch/>
        </p:blipFill>
        <p:spPr>
          <a:xfrm>
            <a:off x="8150653" y="0"/>
            <a:ext cx="2542747" cy="1069848"/>
          </a:xfrm>
          <a:prstGeom prst="rect">
            <a:avLst/>
          </a:prstGeom>
        </p:spPr>
      </p:pic>
    </p:spTree>
    <p:extLst>
      <p:ext uri="{BB962C8B-B14F-4D97-AF65-F5344CB8AC3E}">
        <p14:creationId xmlns:p14="http://schemas.microsoft.com/office/powerpoint/2010/main" val="248059464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670" y="302801"/>
            <a:ext cx="9624060" cy="1260211"/>
          </a:xfrm>
          <a:prstGeom prst="rect">
            <a:avLst/>
          </a:prstGeom>
        </p:spPr>
        <p:txBody>
          <a:bodyPr vert="horz" lIns="104297" tIns="52149" rIns="104297" bIns="52149" rtlCol="0" anchor="ctr">
            <a:normAutofit/>
          </a:bodyPr>
          <a:lstStyle/>
          <a:p>
            <a:r>
              <a:rPr lang="fr-FR" dirty="0"/>
              <a:t>Modifiez le style du titre</a:t>
            </a:r>
          </a:p>
        </p:txBody>
      </p:sp>
      <p:sp>
        <p:nvSpPr>
          <p:cNvPr id="1027" name="Espace réservé du texte 3"/>
          <p:cNvSpPr>
            <a:spLocks noGrp="1"/>
          </p:cNvSpPr>
          <p:nvPr>
            <p:ph type="body" idx="1"/>
          </p:nvPr>
        </p:nvSpPr>
        <p:spPr bwMode="auto">
          <a:xfrm>
            <a:off x="534670" y="1764296"/>
            <a:ext cx="9624060" cy="499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97" tIns="52149" rIns="104297" bIns="52149" numCol="1" anchor="t" anchorCtr="0" compatLnSpc="1">
            <a:prstTxWarp prst="textNoShape">
              <a:avLst/>
            </a:prstTxWarp>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5" name="Image 4">
            <a:extLst>
              <a:ext uri="{FF2B5EF4-FFF2-40B4-BE49-F238E27FC236}">
                <a16:creationId xmlns:a16="http://schemas.microsoft.com/office/drawing/2014/main" id="{8E0FF475-7AC5-4886-88B8-E9970339243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980708" y="6495125"/>
            <a:ext cx="1548100" cy="921077"/>
          </a:xfrm>
          <a:prstGeom prst="rect">
            <a:avLst/>
          </a:prstGeom>
        </p:spPr>
      </p:pic>
      <p:pic>
        <p:nvPicPr>
          <p:cNvPr id="6" name="Image 5">
            <a:extLst>
              <a:ext uri="{FF2B5EF4-FFF2-40B4-BE49-F238E27FC236}">
                <a16:creationId xmlns:a16="http://schemas.microsoft.com/office/drawing/2014/main" id="{4560D555-988C-413F-BE09-61438C678CE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19034" y="6897728"/>
            <a:ext cx="1302699" cy="518474"/>
          </a:xfrm>
          <a:prstGeom prst="rect">
            <a:avLst/>
          </a:prstGeom>
        </p:spPr>
      </p:pic>
    </p:spTree>
  </p:cSld>
  <p:clrMap bg1="lt1" tx1="dk1" bg2="lt2" tx2="dk2" accent1="accent1" accent2="accent2" accent3="accent3" accent4="accent4" accent5="accent5" accent6="accent6" hlink="hlink" folHlink="folHlink"/>
  <p:sldLayoutIdLst>
    <p:sldLayoutId id="2147483724" r:id="rId1"/>
    <p:sldLayoutId id="2147483726" r:id="rId2"/>
    <p:sldLayoutId id="2147483744" r:id="rId3"/>
    <p:sldLayoutId id="2147483745" r:id="rId4"/>
    <p:sldLayoutId id="2147483746" r:id="rId5"/>
    <p:sldLayoutId id="2147483740" r:id="rId6"/>
    <p:sldLayoutId id="2147483731" r:id="rId7"/>
    <p:sldLayoutId id="2147483741" r:id="rId8"/>
    <p:sldLayoutId id="2147483742" r:id="rId9"/>
    <p:sldLayoutId id="2147483743" r:id="rId10"/>
    <p:sldLayoutId id="2147483747" r:id="rId11"/>
    <p:sldLayoutId id="2147483748" r:id="rId12"/>
  </p:sldLayoutIdLst>
  <p:txStyles>
    <p:titleStyle>
      <a:lvl1pPr algn="r" rtl="0" eaLnBrk="1" fontAlgn="base" hangingPunct="1">
        <a:spcBef>
          <a:spcPct val="0"/>
        </a:spcBef>
        <a:spcAft>
          <a:spcPct val="0"/>
        </a:spcAft>
        <a:defRPr lang="fr-FR" sz="2400" b="1" kern="1200" cap="all" dirty="0">
          <a:solidFill>
            <a:schemeClr val="accent2"/>
          </a:solidFill>
          <a:latin typeface="Cambria" pitchFamily="18" charset="0"/>
          <a:ea typeface="ヒラギノ角ゴ Pro W3" pitchFamily="28" charset="-128"/>
          <a:cs typeface="ヒラギノ角ゴ Pro W3"/>
        </a:defRPr>
      </a:lvl1pPr>
      <a:lvl2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2pPr>
      <a:lvl3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3pPr>
      <a:lvl4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4pPr>
      <a:lvl5pPr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5pPr>
      <a:lvl6pPr marL="521483"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6pPr>
      <a:lvl7pPr marL="1042966"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7pPr>
      <a:lvl8pPr marL="1564449"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8pPr>
      <a:lvl9pPr marL="2085931" algn="r" rtl="0" eaLnBrk="1" fontAlgn="base" hangingPunct="1">
        <a:spcBef>
          <a:spcPct val="0"/>
        </a:spcBef>
        <a:spcAft>
          <a:spcPct val="0"/>
        </a:spcAft>
        <a:defRPr sz="2700" b="1">
          <a:solidFill>
            <a:schemeClr val="accent2"/>
          </a:solidFill>
          <a:latin typeface="Cambria" pitchFamily="18" charset="0"/>
          <a:ea typeface="ヒラギノ角ゴ Pro W3"/>
          <a:cs typeface="ヒラギノ角ゴ Pro W3"/>
        </a:defRPr>
      </a:lvl9pPr>
    </p:titleStyle>
    <p:bodyStyle>
      <a:lvl1pPr marL="391112" indent="-391112" algn="l" rtl="0" eaLnBrk="1" fontAlgn="base" hangingPunct="1">
        <a:spcBef>
          <a:spcPct val="20000"/>
        </a:spcBef>
        <a:spcAft>
          <a:spcPct val="0"/>
        </a:spcAft>
        <a:buClr>
          <a:schemeClr val="accent2"/>
        </a:buClr>
        <a:buFont typeface="Wingdings 3" pitchFamily="18" charset="2"/>
        <a:buChar char="u"/>
        <a:defRPr lang="fr-FR" sz="1400" b="1" kern="1200" dirty="0">
          <a:solidFill>
            <a:srgbClr val="3F3F3F"/>
          </a:solidFill>
          <a:latin typeface="Helvetica" pitchFamily="34" charset="0"/>
          <a:ea typeface="ヒラギノ角ゴ Pro W3" pitchFamily="28" charset="-128"/>
          <a:cs typeface="Helvetica" pitchFamily="34" charset="0"/>
        </a:defRPr>
      </a:lvl1pPr>
      <a:lvl2pPr marL="698048" indent="-325926" algn="l" rtl="0" eaLnBrk="1" fontAlgn="base" hangingPunct="1">
        <a:spcBef>
          <a:spcPct val="20000"/>
        </a:spcBef>
        <a:spcAft>
          <a:spcPct val="0"/>
        </a:spcAft>
        <a:buClr>
          <a:srgbClr val="3F3F3F"/>
        </a:buClr>
        <a:buSzPct val="120000"/>
        <a:buFont typeface="Helvetica" pitchFamily="34" charset="0"/>
        <a:buChar char="&gt;"/>
        <a:defRPr lang="fr-FR" sz="1200" kern="1200" dirty="0">
          <a:solidFill>
            <a:srgbClr val="3F3F3F"/>
          </a:solidFill>
          <a:latin typeface="Helvetica" pitchFamily="34" charset="0"/>
          <a:ea typeface="ヒラギノ角ゴ Pro W3" pitchFamily="28" charset="-128"/>
          <a:cs typeface="ヒラギノ角ゴ Pro W3"/>
        </a:defRPr>
      </a:lvl2pPr>
      <a:lvl3pPr marL="944417" indent="-260741" algn="l" rtl="0" eaLnBrk="1" fontAlgn="base" hangingPunct="1">
        <a:spcBef>
          <a:spcPct val="20000"/>
        </a:spcBef>
        <a:spcAft>
          <a:spcPct val="0"/>
        </a:spcAft>
        <a:buClr>
          <a:schemeClr val="bg2"/>
        </a:buClr>
        <a:buBlip>
          <a:blip r:embed="rId16"/>
        </a:buBlip>
        <a:defRPr lang="fr-FR" sz="1100" kern="1200" dirty="0">
          <a:solidFill>
            <a:srgbClr val="3F3F3F"/>
          </a:solidFill>
          <a:latin typeface="Helvetica" pitchFamily="34" charset="0"/>
          <a:ea typeface="ヒラギノ角ゴ Pro W3" pitchFamily="28" charset="-128"/>
          <a:cs typeface="ヒラギノ角ゴ Pro W3"/>
        </a:defRPr>
      </a:lvl3pPr>
      <a:lvl4pPr marL="1231849" indent="-260741" algn="l" rtl="0" eaLnBrk="1" fontAlgn="base" hangingPunct="1">
        <a:spcBef>
          <a:spcPct val="20000"/>
        </a:spcBef>
        <a:spcAft>
          <a:spcPct val="0"/>
        </a:spcAft>
        <a:buClr>
          <a:srgbClr val="5F5F5F"/>
        </a:buClr>
        <a:buFont typeface="Arial" pitchFamily="34" charset="0"/>
        <a:buChar char="»"/>
        <a:defRPr lang="fr-FR" sz="1100" kern="1200" dirty="0">
          <a:solidFill>
            <a:srgbClr val="5F5F5F"/>
          </a:solidFill>
          <a:latin typeface="Helvetica" pitchFamily="34" charset="0"/>
          <a:ea typeface="ヒラギノ角ゴ Pro W3" pitchFamily="28" charset="-128"/>
          <a:cs typeface="ヒラギノ角ゴ Pro W3"/>
        </a:defRPr>
      </a:lvl4pPr>
      <a:lvl5pPr marL="1519280" indent="-260741" algn="l" rtl="0" eaLnBrk="1" fontAlgn="base" hangingPunct="1">
        <a:spcBef>
          <a:spcPct val="20000"/>
        </a:spcBef>
        <a:spcAft>
          <a:spcPct val="0"/>
        </a:spcAft>
        <a:buFont typeface="Arial" pitchFamily="34" charset="0"/>
        <a:buChar char="­"/>
        <a:defRPr lang="fr-FR" sz="1100" kern="1200" dirty="0">
          <a:solidFill>
            <a:srgbClr val="3F3F3F"/>
          </a:solidFill>
          <a:latin typeface="Helvetica" pitchFamily="34" charset="0"/>
          <a:ea typeface="ヒラギノ角ゴ Pro W3" pitchFamily="28" charset="-128"/>
          <a:cs typeface="ヒラギノ角ゴ Pro W3"/>
        </a:defRPr>
      </a:lvl5pPr>
      <a:lvl6pPr marL="2868155"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638"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121"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604" indent="-260741" algn="l" defTabSz="10429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42966" rtl="0" eaLnBrk="1" latinLnBrk="0" hangingPunct="1">
        <a:defRPr sz="2100" kern="1200">
          <a:solidFill>
            <a:schemeClr val="tx1"/>
          </a:solidFill>
          <a:latin typeface="+mn-lt"/>
          <a:ea typeface="+mn-ea"/>
          <a:cs typeface="+mn-cs"/>
        </a:defRPr>
      </a:lvl1pPr>
      <a:lvl2pPr marL="521483" algn="l" defTabSz="1042966" rtl="0" eaLnBrk="1" latinLnBrk="0" hangingPunct="1">
        <a:defRPr sz="2100" kern="1200">
          <a:solidFill>
            <a:schemeClr val="tx1"/>
          </a:solidFill>
          <a:latin typeface="+mn-lt"/>
          <a:ea typeface="+mn-ea"/>
          <a:cs typeface="+mn-cs"/>
        </a:defRPr>
      </a:lvl2pPr>
      <a:lvl3pPr marL="1042966" algn="l" defTabSz="1042966" rtl="0" eaLnBrk="1" latinLnBrk="0" hangingPunct="1">
        <a:defRPr sz="2100" kern="1200">
          <a:solidFill>
            <a:schemeClr val="tx1"/>
          </a:solidFill>
          <a:latin typeface="+mn-lt"/>
          <a:ea typeface="+mn-ea"/>
          <a:cs typeface="+mn-cs"/>
        </a:defRPr>
      </a:lvl3pPr>
      <a:lvl4pPr marL="1564449" algn="l" defTabSz="1042966" rtl="0" eaLnBrk="1" latinLnBrk="0" hangingPunct="1">
        <a:defRPr sz="2100" kern="1200">
          <a:solidFill>
            <a:schemeClr val="tx1"/>
          </a:solidFill>
          <a:latin typeface="+mn-lt"/>
          <a:ea typeface="+mn-ea"/>
          <a:cs typeface="+mn-cs"/>
        </a:defRPr>
      </a:lvl4pPr>
      <a:lvl5pPr marL="2085931" algn="l" defTabSz="1042966" rtl="0" eaLnBrk="1" latinLnBrk="0" hangingPunct="1">
        <a:defRPr sz="2100" kern="1200">
          <a:solidFill>
            <a:schemeClr val="tx1"/>
          </a:solidFill>
          <a:latin typeface="+mn-lt"/>
          <a:ea typeface="+mn-ea"/>
          <a:cs typeface="+mn-cs"/>
        </a:defRPr>
      </a:lvl5pPr>
      <a:lvl6pPr marL="2607414" algn="l" defTabSz="1042966" rtl="0" eaLnBrk="1" latinLnBrk="0" hangingPunct="1">
        <a:defRPr sz="2100" kern="1200">
          <a:solidFill>
            <a:schemeClr val="tx1"/>
          </a:solidFill>
          <a:latin typeface="+mn-lt"/>
          <a:ea typeface="+mn-ea"/>
          <a:cs typeface="+mn-cs"/>
        </a:defRPr>
      </a:lvl6pPr>
      <a:lvl7pPr marL="3128896" algn="l" defTabSz="1042966" rtl="0" eaLnBrk="1" latinLnBrk="0" hangingPunct="1">
        <a:defRPr sz="2100" kern="1200">
          <a:solidFill>
            <a:schemeClr val="tx1"/>
          </a:solidFill>
          <a:latin typeface="+mn-lt"/>
          <a:ea typeface="+mn-ea"/>
          <a:cs typeface="+mn-cs"/>
        </a:defRPr>
      </a:lvl7pPr>
      <a:lvl8pPr marL="3650379" algn="l" defTabSz="1042966" rtl="0" eaLnBrk="1" latinLnBrk="0" hangingPunct="1">
        <a:defRPr sz="2100" kern="1200">
          <a:solidFill>
            <a:schemeClr val="tx1"/>
          </a:solidFill>
          <a:latin typeface="+mn-lt"/>
          <a:ea typeface="+mn-ea"/>
          <a:cs typeface="+mn-cs"/>
        </a:defRPr>
      </a:lvl8pPr>
      <a:lvl9pPr marL="4171862" algn="l" defTabSz="10429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03B447-2231-4DBE-8C77-E30E5DDD4B9A}"/>
              </a:ext>
            </a:extLst>
          </p:cNvPr>
          <p:cNvSpPr>
            <a:spLocks noGrp="1"/>
          </p:cNvSpPr>
          <p:nvPr>
            <p:ph type="title"/>
          </p:nvPr>
        </p:nvSpPr>
        <p:spPr>
          <a:xfrm>
            <a:off x="735013" y="403225"/>
            <a:ext cx="9223375" cy="14605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2D9769C-6289-4480-8CAF-16F734E20EC7}"/>
              </a:ext>
            </a:extLst>
          </p:cNvPr>
          <p:cNvSpPr>
            <a:spLocks noGrp="1"/>
          </p:cNvSpPr>
          <p:nvPr>
            <p:ph type="body" idx="1"/>
          </p:nvPr>
        </p:nvSpPr>
        <p:spPr>
          <a:xfrm>
            <a:off x="735013" y="2012950"/>
            <a:ext cx="9223375" cy="479742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5323E1-36CC-4FDE-A1DE-9A451A93B6A9}"/>
              </a:ext>
            </a:extLst>
          </p:cNvPr>
          <p:cNvSpPr>
            <a:spLocks noGrp="1"/>
          </p:cNvSpPr>
          <p:nvPr>
            <p:ph type="dt" sz="half" idx="2"/>
          </p:nvPr>
        </p:nvSpPr>
        <p:spPr>
          <a:xfrm>
            <a:off x="735013" y="7008813"/>
            <a:ext cx="2406650" cy="401637"/>
          </a:xfrm>
          <a:prstGeom prst="rect">
            <a:avLst/>
          </a:prstGeom>
        </p:spPr>
        <p:txBody>
          <a:bodyPr vert="horz" lIns="91440" tIns="45720" rIns="91440" bIns="45720" rtlCol="0" anchor="ctr"/>
          <a:lstStyle>
            <a:lvl1pPr algn="l">
              <a:defRPr sz="1200">
                <a:solidFill>
                  <a:schemeClr val="tx1">
                    <a:tint val="75000"/>
                  </a:schemeClr>
                </a:solidFill>
              </a:defRPr>
            </a:lvl1pPr>
          </a:lstStyle>
          <a:p>
            <a:fld id="{56ED5532-FBD3-41CD-8BED-557F230F5F7B}" type="datetimeFigureOut">
              <a:rPr lang="fr-FR" smtClean="0"/>
              <a:t>06/07/2020</a:t>
            </a:fld>
            <a:endParaRPr lang="fr-FR"/>
          </a:p>
        </p:txBody>
      </p:sp>
      <p:sp>
        <p:nvSpPr>
          <p:cNvPr id="5" name="Espace réservé du pied de page 4">
            <a:extLst>
              <a:ext uri="{FF2B5EF4-FFF2-40B4-BE49-F238E27FC236}">
                <a16:creationId xmlns:a16="http://schemas.microsoft.com/office/drawing/2014/main" id="{DE45A10F-0BA8-45AD-9C33-4CF0D8C29E9C}"/>
              </a:ext>
            </a:extLst>
          </p:cNvPr>
          <p:cNvSpPr>
            <a:spLocks noGrp="1"/>
          </p:cNvSpPr>
          <p:nvPr>
            <p:ph type="ftr" sz="quarter" idx="3"/>
          </p:nvPr>
        </p:nvSpPr>
        <p:spPr>
          <a:xfrm>
            <a:off x="3541713" y="7008813"/>
            <a:ext cx="3609975" cy="401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B3D4BD-0740-4C3C-AC31-16D180214302}"/>
              </a:ext>
            </a:extLst>
          </p:cNvPr>
          <p:cNvSpPr>
            <a:spLocks noGrp="1"/>
          </p:cNvSpPr>
          <p:nvPr>
            <p:ph type="sldNum" sz="quarter" idx="4"/>
          </p:nvPr>
        </p:nvSpPr>
        <p:spPr>
          <a:xfrm>
            <a:off x="7551738" y="7008813"/>
            <a:ext cx="2406650" cy="401637"/>
          </a:xfrm>
          <a:prstGeom prst="rect">
            <a:avLst/>
          </a:prstGeom>
        </p:spPr>
        <p:txBody>
          <a:bodyPr vert="horz" lIns="91440" tIns="45720" rIns="91440" bIns="45720" rtlCol="0" anchor="ctr"/>
          <a:lstStyle>
            <a:lvl1pPr algn="r">
              <a:defRPr sz="1200">
                <a:solidFill>
                  <a:schemeClr val="tx1">
                    <a:tint val="75000"/>
                  </a:schemeClr>
                </a:solidFill>
              </a:defRPr>
            </a:lvl1pPr>
          </a:lstStyle>
          <a:p>
            <a:fld id="{595BBE5C-86FE-487D-B31C-64EA357E2733}" type="slidenum">
              <a:rPr lang="fr-FR" smtClean="0"/>
              <a:t>‹N°›</a:t>
            </a:fld>
            <a:endParaRPr lang="fr-FR"/>
          </a:p>
        </p:txBody>
      </p:sp>
    </p:spTree>
    <p:extLst>
      <p:ext uri="{BB962C8B-B14F-4D97-AF65-F5344CB8AC3E}">
        <p14:creationId xmlns:p14="http://schemas.microsoft.com/office/powerpoint/2010/main" val="271468527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PJ_DOC_II/Code%20g&#233;n&#233;ral%20des%20collectivit&#233;s%20territoriales%20-%20Article%20L2122-22%20_%20Legifranc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BD582-35A7-4559-B9E1-DEB7A48EBF43}"/>
              </a:ext>
            </a:extLst>
          </p:cNvPr>
          <p:cNvSpPr>
            <a:spLocks noGrp="1"/>
          </p:cNvSpPr>
          <p:nvPr>
            <p:ph type="ctrTitle"/>
          </p:nvPr>
        </p:nvSpPr>
        <p:spPr>
          <a:xfrm>
            <a:off x="1633784" y="1485820"/>
            <a:ext cx="7134296" cy="1554802"/>
          </a:xfrm>
        </p:spPr>
        <p:txBody>
          <a:bodyPr>
            <a:normAutofit/>
          </a:bodyPr>
          <a:lstStyle/>
          <a:p>
            <a:pPr algn="ctr"/>
            <a:r>
              <a:rPr lang="fr-FR" dirty="0"/>
              <a:t>Approche du fonctionnement d’une collectivité</a:t>
            </a:r>
          </a:p>
        </p:txBody>
      </p:sp>
      <p:sp>
        <p:nvSpPr>
          <p:cNvPr id="3" name="Sous-titre 2"/>
          <p:cNvSpPr>
            <a:spLocks noGrp="1"/>
          </p:cNvSpPr>
          <p:nvPr>
            <p:ph type="subTitle" idx="1"/>
          </p:nvPr>
        </p:nvSpPr>
        <p:spPr>
          <a:xfrm>
            <a:off x="1362684" y="3522091"/>
            <a:ext cx="4664790" cy="1712067"/>
          </a:xfrm>
        </p:spPr>
        <p:txBody>
          <a:bodyPr>
            <a:normAutofit/>
          </a:bodyPr>
          <a:lstStyle/>
          <a:p>
            <a:r>
              <a:rPr lang="fr-FR" sz="1600" dirty="0"/>
              <a:t>Parcours Initial</a:t>
            </a:r>
          </a:p>
        </p:txBody>
      </p:sp>
      <p:sp>
        <p:nvSpPr>
          <p:cNvPr id="4" name="Espace réservé du texte 3"/>
          <p:cNvSpPr>
            <a:spLocks noGrp="1"/>
          </p:cNvSpPr>
          <p:nvPr>
            <p:ph type="body" sz="quarter" idx="10"/>
          </p:nvPr>
        </p:nvSpPr>
        <p:spPr>
          <a:xfrm>
            <a:off x="1220444" y="5202567"/>
            <a:ext cx="4126256" cy="872876"/>
          </a:xfrm>
        </p:spPr>
        <p:txBody>
          <a:bodyPr>
            <a:normAutofit/>
          </a:bodyPr>
          <a:lstStyle/>
          <a:p>
            <a:pPr marL="144463" indent="-144463"/>
            <a:r>
              <a:rPr lang="fr-FR" sz="1200"/>
              <a:t> </a:t>
            </a:r>
            <a:r>
              <a:rPr lang="fr-FR" sz="1200" dirty="0"/>
              <a:t>2020</a:t>
            </a:r>
          </a:p>
        </p:txBody>
      </p:sp>
    </p:spTree>
    <p:extLst>
      <p:ext uri="{BB962C8B-B14F-4D97-AF65-F5344CB8AC3E}">
        <p14:creationId xmlns:p14="http://schemas.microsoft.com/office/powerpoint/2010/main" val="80776806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3C3AC4-16F8-422A-AA07-B6C94FCC924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68B542B-81A3-4F0A-9AF2-96FC12B8D359}"/>
              </a:ext>
            </a:extLst>
          </p:cNvPr>
          <p:cNvSpPr>
            <a:spLocks noGrp="1"/>
          </p:cNvSpPr>
          <p:nvPr>
            <p:ph sz="quarter" idx="14"/>
          </p:nvPr>
        </p:nvSpPr>
        <p:spPr>
          <a:xfrm>
            <a:off x="638207" y="2424249"/>
            <a:ext cx="9598968" cy="1436551"/>
          </a:xfrm>
        </p:spPr>
        <p:txBody>
          <a:bodyPr/>
          <a:lstStyle/>
          <a:p>
            <a:pPr algn="just"/>
            <a:r>
              <a:rPr lang="fr-FR" sz="1600" b="0" dirty="0"/>
              <a:t>Les actes réglementaires </a:t>
            </a:r>
            <a:r>
              <a:rPr lang="fr-FR" sz="1600" dirty="0"/>
              <a:t>ne peuvent pas être exécutés avant leur publication en texte intégral </a:t>
            </a:r>
            <a:r>
              <a:rPr lang="fr-FR" sz="1600" b="0" dirty="0"/>
              <a:t>dans le recueil des actes administratifs, ou dans tout autre support municipal, ou leur affichage. </a:t>
            </a:r>
          </a:p>
          <a:p>
            <a:pPr algn="just"/>
            <a:r>
              <a:rPr lang="fr-FR" sz="1600" b="0" dirty="0"/>
              <a:t>Les arrêtés municipaux sont applicables tant qu’ils n’ont pas fait l’objet d’un retrait ou d’une abrogation par le maire. </a:t>
            </a:r>
          </a:p>
        </p:txBody>
      </p:sp>
    </p:spTree>
    <p:extLst>
      <p:ext uri="{BB962C8B-B14F-4D97-AF65-F5344CB8AC3E}">
        <p14:creationId xmlns:p14="http://schemas.microsoft.com/office/powerpoint/2010/main" val="175152463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C02235-387B-4B43-9004-B9985A4E928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9360F8A-26AB-4C22-8EEF-23F913686792}"/>
              </a:ext>
            </a:extLst>
          </p:cNvPr>
          <p:cNvSpPr>
            <a:spLocks noGrp="1"/>
          </p:cNvSpPr>
          <p:nvPr>
            <p:ph sz="quarter" idx="14"/>
          </p:nvPr>
        </p:nvSpPr>
        <p:spPr>
          <a:xfrm>
            <a:off x="648367" y="2309598"/>
            <a:ext cx="9598968" cy="2546882"/>
          </a:xfrm>
        </p:spPr>
        <p:txBody>
          <a:bodyPr/>
          <a:lstStyle/>
          <a:p>
            <a:pPr algn="just"/>
            <a:r>
              <a:rPr lang="fr-FR" sz="1600" dirty="0"/>
              <a:t>La rétroactivité est admise : </a:t>
            </a:r>
          </a:p>
          <a:p>
            <a:pPr lvl="1" algn="just"/>
            <a:r>
              <a:rPr lang="fr-FR" sz="1600" b="0" dirty="0"/>
              <a:t>lorsqu’elle est prévue par une disposition législative ; </a:t>
            </a:r>
          </a:p>
          <a:p>
            <a:pPr lvl="1" algn="just"/>
            <a:r>
              <a:rPr lang="fr-FR" sz="1600" b="0" dirty="0"/>
              <a:t>lorsqu’elle résulte d’une annulation contentieuse prononcée par le juge de l’excès de pouvoir ; </a:t>
            </a:r>
          </a:p>
          <a:p>
            <a:pPr lvl="1" algn="just"/>
            <a:r>
              <a:rPr lang="fr-FR" sz="1600" b="0" dirty="0"/>
              <a:t>lorsqu’elle est exigée par la situation que l’acte administratif a pour objet de régir (en cas de vide juridique) ; </a:t>
            </a:r>
          </a:p>
          <a:p>
            <a:pPr lvl="1" algn="just"/>
            <a:r>
              <a:rPr lang="fr-FR" sz="1600" b="0" dirty="0"/>
              <a:t>lorsque l’administration procède au retrait d’un acte illégal dans le délai prévu. </a:t>
            </a:r>
          </a:p>
          <a:p>
            <a:pPr algn="just"/>
            <a:r>
              <a:rPr lang="fr-FR" sz="1600" dirty="0"/>
              <a:t>Sauf ces cas particuliers, un acte administratif rétroactif est irrégulier et peur donc être annulé.</a:t>
            </a:r>
          </a:p>
        </p:txBody>
      </p:sp>
    </p:spTree>
    <p:extLst>
      <p:ext uri="{BB962C8B-B14F-4D97-AF65-F5344CB8AC3E}">
        <p14:creationId xmlns:p14="http://schemas.microsoft.com/office/powerpoint/2010/main" val="131737277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CE822F-E86C-48FB-B985-E243703C2C5C}"/>
              </a:ext>
            </a:extLst>
          </p:cNvPr>
          <p:cNvSpPr>
            <a:spLocks noGrp="1"/>
          </p:cNvSpPr>
          <p:nvPr>
            <p:ph type="title"/>
          </p:nvPr>
        </p:nvSpPr>
        <p:spPr/>
        <p:txBody>
          <a:bodyPr/>
          <a:lstStyle/>
          <a:p>
            <a:pPr algn="just"/>
            <a:r>
              <a:rPr lang="fr-FR" dirty="0"/>
              <a:t>Les représentants de la commune dans divers organismes</a:t>
            </a:r>
          </a:p>
        </p:txBody>
      </p:sp>
      <p:sp>
        <p:nvSpPr>
          <p:cNvPr id="3" name="Espace réservé du contenu 2">
            <a:extLst>
              <a:ext uri="{FF2B5EF4-FFF2-40B4-BE49-F238E27FC236}">
                <a16:creationId xmlns:a16="http://schemas.microsoft.com/office/drawing/2014/main" id="{B55645F8-964D-444C-9D7C-397B8175E1AC}"/>
              </a:ext>
            </a:extLst>
          </p:cNvPr>
          <p:cNvSpPr>
            <a:spLocks noGrp="1"/>
          </p:cNvSpPr>
          <p:nvPr>
            <p:ph sz="quarter" idx="14"/>
          </p:nvPr>
        </p:nvSpPr>
        <p:spPr>
          <a:xfrm>
            <a:off x="638207" y="2231209"/>
            <a:ext cx="9598968" cy="2300151"/>
          </a:xfrm>
        </p:spPr>
        <p:txBody>
          <a:bodyPr/>
          <a:lstStyle/>
          <a:p>
            <a:pPr algn="just"/>
            <a:r>
              <a:rPr lang="fr-FR" sz="1600" b="0" dirty="0"/>
              <a:t>Il existe plusieurs sortes d’organismes (commissions, conseils, comités...) dans lesquels siègent des conseillers municipaux. </a:t>
            </a:r>
          </a:p>
          <a:p>
            <a:pPr algn="just"/>
            <a:r>
              <a:rPr lang="fr-FR" sz="1600" b="0" dirty="0"/>
              <a:t>Les désignations doivent se faire dans les meilleurs délais possibles après le renouvellement du conseil municipal. </a:t>
            </a:r>
          </a:p>
          <a:p>
            <a:pPr algn="just"/>
            <a:r>
              <a:rPr lang="fr-FR" sz="1600" b="0" dirty="0"/>
              <a:t>Dans les communes de plus de 1 000 habitants, la désignation des conseillers municipaux doit respecter le principe de la représentation proportionnelle pour permettre l’expression pluraliste des élus municipaux.</a:t>
            </a:r>
          </a:p>
        </p:txBody>
      </p:sp>
    </p:spTree>
    <p:extLst>
      <p:ext uri="{BB962C8B-B14F-4D97-AF65-F5344CB8AC3E}">
        <p14:creationId xmlns:p14="http://schemas.microsoft.com/office/powerpoint/2010/main" val="73441285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C1E2DA-FA2B-47A2-8A55-59E9693819FD}"/>
              </a:ext>
            </a:extLst>
          </p:cNvPr>
          <p:cNvSpPr>
            <a:spLocks noGrp="1"/>
          </p:cNvSpPr>
          <p:nvPr>
            <p:ph type="title"/>
          </p:nvPr>
        </p:nvSpPr>
        <p:spPr/>
        <p:txBody>
          <a:bodyPr/>
          <a:lstStyle/>
          <a:p>
            <a:pPr algn="ctr"/>
            <a:r>
              <a:rPr lang="fr-FR" dirty="0"/>
              <a:t>LES MISSIONS PROPRES DU MAIRE ET DES ADJOINTS</a:t>
            </a:r>
          </a:p>
        </p:txBody>
      </p:sp>
      <p:sp>
        <p:nvSpPr>
          <p:cNvPr id="3" name="Espace réservé du texte 2">
            <a:extLst>
              <a:ext uri="{FF2B5EF4-FFF2-40B4-BE49-F238E27FC236}">
                <a16:creationId xmlns:a16="http://schemas.microsoft.com/office/drawing/2014/main" id="{C0053F6A-9604-450E-98EC-5D5086176592}"/>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45818483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C4DB46-0130-4E6A-A6F3-767B722030A7}"/>
              </a:ext>
            </a:extLst>
          </p:cNvPr>
          <p:cNvSpPr>
            <a:spLocks noGrp="1"/>
          </p:cNvSpPr>
          <p:nvPr>
            <p:ph type="title"/>
          </p:nvPr>
        </p:nvSpPr>
        <p:spPr/>
        <p:txBody>
          <a:bodyPr/>
          <a:lstStyle/>
          <a:p>
            <a:r>
              <a:rPr lang="fr-FR" dirty="0"/>
              <a:t>LE MAIRE</a:t>
            </a:r>
          </a:p>
        </p:txBody>
      </p:sp>
      <p:sp>
        <p:nvSpPr>
          <p:cNvPr id="3" name="Espace réservé du contenu 2">
            <a:extLst>
              <a:ext uri="{FF2B5EF4-FFF2-40B4-BE49-F238E27FC236}">
                <a16:creationId xmlns:a16="http://schemas.microsoft.com/office/drawing/2014/main" id="{1D59233D-07FE-4F51-A3D7-DD636413CB68}"/>
              </a:ext>
            </a:extLst>
          </p:cNvPr>
          <p:cNvSpPr>
            <a:spLocks noGrp="1"/>
          </p:cNvSpPr>
          <p:nvPr>
            <p:ph sz="quarter" idx="14"/>
          </p:nvPr>
        </p:nvSpPr>
        <p:spPr>
          <a:xfrm>
            <a:off x="678847" y="2016069"/>
            <a:ext cx="9598968" cy="1764562"/>
          </a:xfrm>
        </p:spPr>
        <p:txBody>
          <a:bodyPr/>
          <a:lstStyle/>
          <a:p>
            <a:pPr algn="just"/>
            <a:r>
              <a:rPr lang="fr-FR" sz="1600" b="0" dirty="0"/>
              <a:t>Le maire, représentant au quotidien de l’institution communale, il doit en assurer le fonctionnement. </a:t>
            </a:r>
          </a:p>
          <a:p>
            <a:pPr algn="just"/>
            <a:r>
              <a:rPr lang="fr-FR" sz="1600" b="0" dirty="0"/>
              <a:t>Il est donc chargé de l’administration générale de la commune, ce qui comprend en particulier l’organisation interne et la gestion quotidienne des services municipaux. </a:t>
            </a:r>
          </a:p>
          <a:p>
            <a:pPr algn="just"/>
            <a:r>
              <a:rPr lang="fr-FR" sz="1600" b="0" dirty="0"/>
              <a:t>Plus précisément, en cette matière, ses pouvoirs portent sur le recrutement, la nomination, la titularisation d’un agent, son avancement, voire sa sanction.</a:t>
            </a:r>
          </a:p>
          <a:p>
            <a:endParaRPr lang="fr-FR" dirty="0"/>
          </a:p>
        </p:txBody>
      </p:sp>
    </p:spTree>
    <p:extLst>
      <p:ext uri="{BB962C8B-B14F-4D97-AF65-F5344CB8AC3E}">
        <p14:creationId xmlns:p14="http://schemas.microsoft.com/office/powerpoint/2010/main" val="369596186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BD0E6-2B24-48CB-A2ED-96417AACF44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A79183E-231B-422F-826D-60C48AE2D672}"/>
              </a:ext>
            </a:extLst>
          </p:cNvPr>
          <p:cNvSpPr>
            <a:spLocks noGrp="1"/>
          </p:cNvSpPr>
          <p:nvPr>
            <p:ph sz="quarter" idx="14"/>
          </p:nvPr>
        </p:nvSpPr>
        <p:spPr>
          <a:xfrm>
            <a:off x="699167" y="2485209"/>
            <a:ext cx="9598968" cy="1599111"/>
          </a:xfrm>
        </p:spPr>
        <p:txBody>
          <a:bodyPr/>
          <a:lstStyle/>
          <a:p>
            <a:pPr algn="just"/>
            <a:r>
              <a:rPr lang="fr-FR" sz="1600" b="0" dirty="0"/>
              <a:t>Il lui incombe également, dans un autre registre, de fixer les heures de permanence de la mairie.</a:t>
            </a:r>
          </a:p>
          <a:p>
            <a:pPr algn="just"/>
            <a:r>
              <a:rPr lang="fr-FR" sz="1600" b="0" dirty="0"/>
              <a:t>D’une même manière générale, il exerce aussi un rôle d’exécutif. </a:t>
            </a:r>
          </a:p>
          <a:p>
            <a:pPr algn="just"/>
            <a:r>
              <a:rPr lang="fr-FR" sz="1600" b="0" dirty="0"/>
              <a:t>A ce titre, il prépare les décisions du conseil, et assure une mission majeure d’organisateur et d’animateur des débats en séance de conseil.</a:t>
            </a:r>
          </a:p>
          <a:p>
            <a:endParaRPr lang="fr-FR" dirty="0"/>
          </a:p>
        </p:txBody>
      </p:sp>
    </p:spTree>
    <p:extLst>
      <p:ext uri="{BB962C8B-B14F-4D97-AF65-F5344CB8AC3E}">
        <p14:creationId xmlns:p14="http://schemas.microsoft.com/office/powerpoint/2010/main" val="114689480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A7F70D-4A83-47BF-93A5-51C4BAE9DC1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AA59909-2EFD-4CD3-AD7C-E857C4AD7BA1}"/>
              </a:ext>
            </a:extLst>
          </p:cNvPr>
          <p:cNvSpPr>
            <a:spLocks noGrp="1"/>
          </p:cNvSpPr>
          <p:nvPr>
            <p:ph sz="quarter" idx="14"/>
          </p:nvPr>
        </p:nvSpPr>
        <p:spPr>
          <a:xfrm>
            <a:off x="545868" y="2167358"/>
            <a:ext cx="9598968" cy="2323362"/>
          </a:xfrm>
        </p:spPr>
        <p:txBody>
          <a:bodyPr/>
          <a:lstStyle/>
          <a:p>
            <a:pPr algn="just"/>
            <a:r>
              <a:rPr lang="fr-FR" sz="1600" b="0" dirty="0"/>
              <a:t>Le Code général des collectivités territoriales (CGCT) lui attribue également, par son article L. 2122-21, une intervention exécutive dans nombre de matières, notamment :</a:t>
            </a:r>
          </a:p>
          <a:p>
            <a:pPr lvl="1" algn="just"/>
            <a:r>
              <a:rPr lang="fr-FR" sz="1600" b="0" dirty="0"/>
              <a:t>la conservation, l’administration des propriétés communales, </a:t>
            </a:r>
          </a:p>
          <a:p>
            <a:pPr lvl="1" algn="just"/>
            <a:r>
              <a:rPr lang="fr-FR" sz="1600" b="0" dirty="0"/>
              <a:t>la préparation et l’exécution du budget,</a:t>
            </a:r>
          </a:p>
          <a:p>
            <a:pPr lvl="1" algn="just"/>
            <a:r>
              <a:rPr lang="fr-FR" sz="1600" b="0" dirty="0"/>
              <a:t> la direction des travaux communaux, </a:t>
            </a:r>
          </a:p>
          <a:p>
            <a:pPr lvl="1" algn="just"/>
            <a:r>
              <a:rPr lang="fr-FR" sz="1600" b="0" dirty="0"/>
              <a:t>la surveillance des établissements communaux… </a:t>
            </a:r>
          </a:p>
          <a:p>
            <a:endParaRPr lang="fr-FR" dirty="0"/>
          </a:p>
        </p:txBody>
      </p:sp>
    </p:spTree>
    <p:extLst>
      <p:ext uri="{BB962C8B-B14F-4D97-AF65-F5344CB8AC3E}">
        <p14:creationId xmlns:p14="http://schemas.microsoft.com/office/powerpoint/2010/main" val="36563385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982DBE-6F4D-4D81-877E-74B3882487B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EF9AE7B-CF69-43E6-90CB-EB4D9D94174E}"/>
              </a:ext>
            </a:extLst>
          </p:cNvPr>
          <p:cNvSpPr>
            <a:spLocks noGrp="1"/>
          </p:cNvSpPr>
          <p:nvPr>
            <p:ph sz="quarter" idx="14"/>
          </p:nvPr>
        </p:nvSpPr>
        <p:spPr>
          <a:xfrm>
            <a:off x="709327" y="2322649"/>
            <a:ext cx="9598968" cy="1761671"/>
          </a:xfrm>
        </p:spPr>
        <p:txBody>
          <a:bodyPr/>
          <a:lstStyle/>
          <a:p>
            <a:pPr algn="just"/>
            <a:r>
              <a:rPr lang="fr-FR" sz="1600" b="0" dirty="0"/>
              <a:t>Ses interventions sont néanmoins effectuées « </a:t>
            </a:r>
            <a:r>
              <a:rPr lang="fr-FR" sz="1600" b="0" i="1" dirty="0"/>
              <a:t>sous le contrôle du conseil </a:t>
            </a:r>
            <a:r>
              <a:rPr lang="fr-FR" sz="1600" b="0" dirty="0"/>
              <a:t>», mais sans que cela nécessité un accord préalable du conseil.</a:t>
            </a:r>
          </a:p>
          <a:p>
            <a:pPr algn="just"/>
            <a:r>
              <a:rPr lang="fr-FR" sz="1600" b="0" dirty="0"/>
              <a:t>Administrateur de la commune, exécutif des décisions du conseil, il assume également des compétences propres.</a:t>
            </a:r>
          </a:p>
          <a:p>
            <a:endParaRPr lang="fr-FR" dirty="0"/>
          </a:p>
        </p:txBody>
      </p:sp>
    </p:spTree>
    <p:extLst>
      <p:ext uri="{BB962C8B-B14F-4D97-AF65-F5344CB8AC3E}">
        <p14:creationId xmlns:p14="http://schemas.microsoft.com/office/powerpoint/2010/main" val="26333326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7E4820-0AE2-4A93-9175-ED3C8ECAF0F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D839C3D-64D9-4432-AAB6-86E179CFB035}"/>
              </a:ext>
            </a:extLst>
          </p:cNvPr>
          <p:cNvSpPr>
            <a:spLocks noGrp="1"/>
          </p:cNvSpPr>
          <p:nvPr>
            <p:ph sz="quarter" idx="14"/>
          </p:nvPr>
        </p:nvSpPr>
        <p:spPr>
          <a:xfrm>
            <a:off x="547216" y="2197838"/>
            <a:ext cx="9598968" cy="2028722"/>
          </a:xfrm>
        </p:spPr>
        <p:txBody>
          <a:bodyPr/>
          <a:lstStyle/>
          <a:p>
            <a:pPr algn="just"/>
            <a:r>
              <a:rPr lang="fr-FR" sz="1600" b="0" dirty="0"/>
              <a:t>Il est ainsi officier de police judiciaire, et officier d’état civil, fonctions qu’il exerce en tant qu’agent de l’Etat, et qui sont également conférées aux adjoints au maire, sans qu’il soit besoin que ces derniers reçoivent de délégation de fonction.</a:t>
            </a:r>
          </a:p>
          <a:p>
            <a:pPr algn="just"/>
            <a:r>
              <a:rPr lang="fr-FR" sz="1600" b="0" dirty="0"/>
              <a:t>Agissant en tant qu’agent de l’État, le maire est tantôt placé sous le contrôle du Préfet, tantôt sous celui du procureur de la République, selon les missions accomplies.</a:t>
            </a:r>
          </a:p>
          <a:p>
            <a:endParaRPr lang="fr-FR" dirty="0"/>
          </a:p>
        </p:txBody>
      </p:sp>
    </p:spTree>
    <p:extLst>
      <p:ext uri="{BB962C8B-B14F-4D97-AF65-F5344CB8AC3E}">
        <p14:creationId xmlns:p14="http://schemas.microsoft.com/office/powerpoint/2010/main" val="15243308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43EB1-6517-4525-A9D8-D172A2CCFB1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623A2F6-B94C-4311-A527-40E2269A9C29}"/>
              </a:ext>
            </a:extLst>
          </p:cNvPr>
          <p:cNvSpPr>
            <a:spLocks noGrp="1"/>
          </p:cNvSpPr>
          <p:nvPr>
            <p:ph sz="quarter" idx="14"/>
          </p:nvPr>
        </p:nvSpPr>
        <p:spPr>
          <a:xfrm>
            <a:off x="547666" y="2038169"/>
            <a:ext cx="9598968" cy="2716711"/>
          </a:xfrm>
        </p:spPr>
        <p:txBody>
          <a:bodyPr/>
          <a:lstStyle/>
          <a:p>
            <a:pPr algn="just"/>
            <a:r>
              <a:rPr lang="fr-FR" sz="1600" b="0" dirty="0"/>
              <a:t>Le maire détient également des pouvoirs de police administrative étendus, au titre des articles L. 2212-1 et L. 2212-2 du CGCT. </a:t>
            </a:r>
          </a:p>
          <a:p>
            <a:pPr algn="just"/>
            <a:r>
              <a:rPr lang="fr-FR" sz="1600" b="0" dirty="0"/>
              <a:t>En application de ces textes, il est chargé de l’ordre public, sur le territoire communal, ce qui consiste à assurer « le bon ordre, la sûreté, la sécurité et la salubrité publique. »</a:t>
            </a:r>
          </a:p>
          <a:p>
            <a:pPr algn="just"/>
            <a:r>
              <a:rPr lang="fr-FR" sz="1600" b="0" dirty="0"/>
              <a:t>D’autres textes encore assignent au maire des pouvoirs importants, par exemple en matière d’urbanisme. Le maire est compétent pour délivrer les autorisations d’urbanisme et d’occupation des sols, dans les communes où un PLU à été approuvé. </a:t>
            </a:r>
          </a:p>
          <a:p>
            <a:pPr algn="just"/>
            <a:r>
              <a:rPr lang="fr-FR" sz="1600" b="0" dirty="0"/>
              <a:t>Au titre du Code de la construction et de l’habitat, le maire à des pouvoirs propres lui faisant obligation d’intervenir lorsque la sécurité publique est menacée par un édifice menaçant ruine.</a:t>
            </a:r>
          </a:p>
          <a:p>
            <a:endParaRPr lang="fr-FR" dirty="0"/>
          </a:p>
        </p:txBody>
      </p:sp>
    </p:spTree>
    <p:extLst>
      <p:ext uri="{BB962C8B-B14F-4D97-AF65-F5344CB8AC3E}">
        <p14:creationId xmlns:p14="http://schemas.microsoft.com/office/powerpoint/2010/main" val="286300166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4681A-6EFE-44C9-8C4D-3F0B9A911875}"/>
              </a:ext>
            </a:extLst>
          </p:cNvPr>
          <p:cNvSpPr>
            <a:spLocks noGrp="1"/>
          </p:cNvSpPr>
          <p:nvPr>
            <p:ph type="title"/>
          </p:nvPr>
        </p:nvSpPr>
        <p:spPr>
          <a:xfrm>
            <a:off x="5082355" y="557390"/>
            <a:ext cx="5367205" cy="1501751"/>
          </a:xfrm>
        </p:spPr>
        <p:txBody>
          <a:bodyPr/>
          <a:lstStyle/>
          <a:p>
            <a:pPr algn="ctr"/>
            <a:endParaRPr lang="fr-FR" dirty="0"/>
          </a:p>
        </p:txBody>
      </p:sp>
      <p:sp>
        <p:nvSpPr>
          <p:cNvPr id="7" name="Espace réservé du texte 6">
            <a:extLst>
              <a:ext uri="{FF2B5EF4-FFF2-40B4-BE49-F238E27FC236}">
                <a16:creationId xmlns:a16="http://schemas.microsoft.com/office/drawing/2014/main" id="{D318F58F-69EF-4536-8ED5-211967BB59D0}"/>
              </a:ext>
            </a:extLst>
          </p:cNvPr>
          <p:cNvSpPr>
            <a:spLocks noGrp="1"/>
          </p:cNvSpPr>
          <p:nvPr>
            <p:ph type="body" idx="1"/>
          </p:nvPr>
        </p:nvSpPr>
        <p:spPr>
          <a:xfrm>
            <a:off x="4819491" y="3169920"/>
            <a:ext cx="5431597" cy="2743200"/>
          </a:xfrm>
        </p:spPr>
        <p:txBody>
          <a:bodyPr>
            <a:normAutofit fontScale="25000" lnSpcReduction="20000"/>
          </a:bodyPr>
          <a:lstStyle/>
          <a:p>
            <a:pPr algn="just"/>
            <a:r>
              <a:rPr lang="fr-FR" sz="4800" dirty="0"/>
              <a:t>Chapitre 1 : LA COMMUNE.</a:t>
            </a:r>
          </a:p>
          <a:p>
            <a:pPr algn="just"/>
            <a:endParaRPr lang="fr-FR" sz="4800" dirty="0"/>
          </a:p>
          <a:p>
            <a:pPr algn="just"/>
            <a:r>
              <a:rPr lang="fr-FR" sz="4800" dirty="0"/>
              <a:t>Chapitre 2 : LE CONSEIL MUNICIPAL.</a:t>
            </a:r>
          </a:p>
          <a:p>
            <a:pPr algn="just"/>
            <a:endParaRPr lang="fr-FR" sz="4800" dirty="0"/>
          </a:p>
          <a:p>
            <a:pPr algn="just"/>
            <a:r>
              <a:rPr lang="fr-FR" sz="4800" dirty="0"/>
              <a:t>Chapitre 3 : LES ARRÊTÉS ET LES DÉLIBÉRATIONS.</a:t>
            </a:r>
          </a:p>
          <a:p>
            <a:pPr algn="just"/>
            <a:endParaRPr lang="fr-FR" sz="4800" dirty="0"/>
          </a:p>
          <a:p>
            <a:pPr algn="just"/>
            <a:r>
              <a:rPr lang="fr-FR" sz="4800" dirty="0"/>
              <a:t>Chapitre 4 : LES REPRÉSENTANTS DE LA COIMMUNE DANS DIVERS ORGANISMES.</a:t>
            </a:r>
          </a:p>
          <a:p>
            <a:pPr algn="just"/>
            <a:endParaRPr lang="fr-FR" sz="4800" dirty="0"/>
          </a:p>
          <a:p>
            <a:pPr algn="just"/>
            <a:r>
              <a:rPr lang="fr-FR" sz="4800" dirty="0"/>
              <a:t>Chapitre 5 : LES MISSIONS PROPRES DU MAIRE ET DES ADJOINTS.</a:t>
            </a:r>
          </a:p>
          <a:p>
            <a:pPr algn="just"/>
            <a:endParaRPr lang="fr-FR" sz="4800" dirty="0"/>
          </a:p>
          <a:p>
            <a:pPr algn="just"/>
            <a:r>
              <a:rPr lang="fr-FR" sz="4800" dirty="0"/>
              <a:t>Chapitre 6 :  LE CONSEIL MUNICIPAL.</a:t>
            </a:r>
          </a:p>
          <a:p>
            <a:pPr algn="just"/>
            <a:endParaRPr lang="fr-FR" sz="4800" dirty="0"/>
          </a:p>
          <a:p>
            <a:pPr algn="just"/>
            <a:r>
              <a:rPr lang="fr-FR" sz="4800" dirty="0"/>
              <a:t>Chapitre 7 : LE BUDGET DES COLLECTIVITÉS.</a:t>
            </a:r>
          </a:p>
          <a:p>
            <a:endParaRPr lang="fr-FR" dirty="0"/>
          </a:p>
        </p:txBody>
      </p:sp>
    </p:spTree>
    <p:extLst>
      <p:ext uri="{BB962C8B-B14F-4D97-AF65-F5344CB8AC3E}">
        <p14:creationId xmlns:p14="http://schemas.microsoft.com/office/powerpoint/2010/main" val="407772421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739E3-3088-4BFC-9225-E435A51A68C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8E9F52D-5CFC-4B95-A88C-7272C9F5B157}"/>
              </a:ext>
            </a:extLst>
          </p:cNvPr>
          <p:cNvSpPr>
            <a:spLocks noGrp="1"/>
          </p:cNvSpPr>
          <p:nvPr>
            <p:ph sz="quarter" idx="14"/>
          </p:nvPr>
        </p:nvSpPr>
        <p:spPr/>
        <p:txBody>
          <a:bodyPr/>
          <a:lstStyle/>
          <a:p>
            <a:pPr algn="just"/>
            <a:r>
              <a:rPr lang="fr-FR" sz="1600" b="0" dirty="0"/>
              <a:t>Le maire et les adjoints disposent de pouvoirs propres, autres qu’exécuter les délibérations du conseil, conférés notamment par le CGCT. </a:t>
            </a:r>
          </a:p>
          <a:p>
            <a:pPr algn="just"/>
            <a:r>
              <a:rPr lang="fr-FR" sz="1600" b="0" dirty="0"/>
              <a:t>Le conseil municipal ne peut en aucune façon empiéter, par ses discussions ou délibérations, sur l’exercice de ces prérogatives.</a:t>
            </a:r>
          </a:p>
          <a:p>
            <a:endParaRPr lang="fr-FR" dirty="0"/>
          </a:p>
        </p:txBody>
      </p:sp>
    </p:spTree>
    <p:extLst>
      <p:ext uri="{BB962C8B-B14F-4D97-AF65-F5344CB8AC3E}">
        <p14:creationId xmlns:p14="http://schemas.microsoft.com/office/powerpoint/2010/main" val="162145008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FEDDE-CC31-4BB5-A95C-0BC735CB2D3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AEDCC86-521C-42EC-85E1-6898F5B97CA6}"/>
              </a:ext>
            </a:extLst>
          </p:cNvPr>
          <p:cNvSpPr>
            <a:spLocks noGrp="1"/>
          </p:cNvSpPr>
          <p:nvPr>
            <p:ph sz="quarter" idx="14"/>
          </p:nvPr>
        </p:nvSpPr>
        <p:spPr>
          <a:xfrm>
            <a:off x="638207" y="2062442"/>
            <a:ext cx="9598968" cy="1406071"/>
          </a:xfrm>
        </p:spPr>
        <p:txBody>
          <a:bodyPr/>
          <a:lstStyle/>
          <a:p>
            <a:pPr algn="just"/>
            <a:r>
              <a:rPr lang="fr-FR" sz="1600" b="0" dirty="0"/>
              <a:t>La répartition des compétences entre conseil municipal et municipalité est impérative ;</a:t>
            </a:r>
          </a:p>
          <a:p>
            <a:pPr lvl="1" algn="just"/>
            <a:r>
              <a:rPr lang="fr-FR" sz="1600" b="0" dirty="0"/>
              <a:t>tout acte pris en violation de ces règles de compétences s’expose à l’annulation du juge administratif.</a:t>
            </a:r>
          </a:p>
          <a:p>
            <a:endParaRPr lang="fr-FR" dirty="0"/>
          </a:p>
        </p:txBody>
      </p:sp>
    </p:spTree>
    <p:extLst>
      <p:ext uri="{BB962C8B-B14F-4D97-AF65-F5344CB8AC3E}">
        <p14:creationId xmlns:p14="http://schemas.microsoft.com/office/powerpoint/2010/main" val="15004547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06C50-6097-4AAC-B40A-126DB59EF23A}"/>
              </a:ext>
            </a:extLst>
          </p:cNvPr>
          <p:cNvSpPr>
            <a:spLocks noGrp="1"/>
          </p:cNvSpPr>
          <p:nvPr>
            <p:ph type="title"/>
          </p:nvPr>
        </p:nvSpPr>
        <p:spPr/>
        <p:txBody>
          <a:bodyPr/>
          <a:lstStyle/>
          <a:p>
            <a:r>
              <a:rPr lang="fr-FR" dirty="0"/>
              <a:t>Le conseil municipal</a:t>
            </a:r>
          </a:p>
        </p:txBody>
      </p:sp>
      <p:sp>
        <p:nvSpPr>
          <p:cNvPr id="3" name="Espace réservé du contenu 2">
            <a:extLst>
              <a:ext uri="{FF2B5EF4-FFF2-40B4-BE49-F238E27FC236}">
                <a16:creationId xmlns:a16="http://schemas.microsoft.com/office/drawing/2014/main" id="{2FD9373B-D576-458E-857E-96AD99F6A929}"/>
              </a:ext>
            </a:extLst>
          </p:cNvPr>
          <p:cNvSpPr>
            <a:spLocks noGrp="1"/>
          </p:cNvSpPr>
          <p:nvPr>
            <p:ph sz="quarter" idx="14"/>
          </p:nvPr>
        </p:nvSpPr>
        <p:spPr>
          <a:xfrm>
            <a:off x="678847" y="2055598"/>
            <a:ext cx="9598968" cy="2172073"/>
          </a:xfrm>
        </p:spPr>
        <p:txBody>
          <a:bodyPr/>
          <a:lstStyle/>
          <a:p>
            <a:pPr algn="just"/>
            <a:r>
              <a:rPr lang="fr-FR" sz="1600" b="0" dirty="0"/>
              <a:t>Le conseil municipal représente les habitants. </a:t>
            </a:r>
          </a:p>
          <a:p>
            <a:pPr algn="just"/>
            <a:r>
              <a:rPr lang="fr-FR" sz="1600" b="0" dirty="0"/>
              <a:t>Il est chargé de régler par ses délibérations les affaires de la commune . </a:t>
            </a:r>
          </a:p>
          <a:p>
            <a:pPr algn="just"/>
            <a:r>
              <a:rPr lang="fr-FR" sz="1600" b="0" dirty="0"/>
              <a:t>Il vote le budget, approuve le compte administratif, il peut créer et supprimer des services publics municipaux, décider des travaux, gérer le patrimoine communal, accorder des aides favorisant le développement économique. </a:t>
            </a:r>
          </a:p>
          <a:p>
            <a:endParaRPr lang="fr-FR" dirty="0"/>
          </a:p>
        </p:txBody>
      </p:sp>
    </p:spTree>
    <p:extLst>
      <p:ext uri="{BB962C8B-B14F-4D97-AF65-F5344CB8AC3E}">
        <p14:creationId xmlns:p14="http://schemas.microsoft.com/office/powerpoint/2010/main" val="336235869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EFC49A-BA1D-40BD-8038-AE1476D97F94}"/>
              </a:ext>
            </a:extLst>
          </p:cNvPr>
          <p:cNvSpPr>
            <a:spLocks noGrp="1"/>
          </p:cNvSpPr>
          <p:nvPr>
            <p:ph type="title"/>
          </p:nvPr>
        </p:nvSpPr>
        <p:spPr/>
        <p:txBody>
          <a:bodyPr/>
          <a:lstStyle/>
          <a:p>
            <a:r>
              <a:rPr lang="fr-FR" dirty="0"/>
              <a:t>Le budget des collectivités</a:t>
            </a:r>
          </a:p>
        </p:txBody>
      </p:sp>
      <p:sp>
        <p:nvSpPr>
          <p:cNvPr id="3" name="Espace réservé du contenu 2">
            <a:extLst>
              <a:ext uri="{FF2B5EF4-FFF2-40B4-BE49-F238E27FC236}">
                <a16:creationId xmlns:a16="http://schemas.microsoft.com/office/drawing/2014/main" id="{1D533438-EB24-4561-9B08-7638318A43B0}"/>
              </a:ext>
            </a:extLst>
          </p:cNvPr>
          <p:cNvSpPr>
            <a:spLocks noGrp="1"/>
          </p:cNvSpPr>
          <p:nvPr>
            <p:ph sz="quarter" idx="14"/>
          </p:nvPr>
        </p:nvSpPr>
        <p:spPr>
          <a:xfrm>
            <a:off x="658527" y="2242480"/>
            <a:ext cx="9598968" cy="1538151"/>
          </a:xfrm>
        </p:spPr>
        <p:txBody>
          <a:bodyPr/>
          <a:lstStyle/>
          <a:p>
            <a:pPr algn="just"/>
            <a:r>
              <a:rPr lang="fr-FR" sz="1600" b="0" dirty="0"/>
              <a:t>Le budget traduit en termes financiers les orientations politiques de chaque collectivité.</a:t>
            </a:r>
          </a:p>
          <a:p>
            <a:pPr algn="just"/>
            <a:r>
              <a:rPr lang="fr-FR" sz="1600" b="0" dirty="0"/>
              <a:t>Cependant, leur choix doit respecter leurs missions obligatoires définies par la loi. </a:t>
            </a:r>
          </a:p>
          <a:p>
            <a:pPr algn="just"/>
            <a:r>
              <a:rPr lang="fr-FR" sz="1600" b="0" dirty="0"/>
              <a:t> Aussi, le budget doit-il contenir les dépenses correspondant à ces missions .</a:t>
            </a:r>
          </a:p>
        </p:txBody>
      </p:sp>
    </p:spTree>
    <p:extLst>
      <p:ext uri="{BB962C8B-B14F-4D97-AF65-F5344CB8AC3E}">
        <p14:creationId xmlns:p14="http://schemas.microsoft.com/office/powerpoint/2010/main" val="5184088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C34A3A-6871-4B03-BEBA-25C7E3A99F37}"/>
              </a:ext>
            </a:extLst>
          </p:cNvPr>
          <p:cNvSpPr>
            <a:spLocks noGrp="1"/>
          </p:cNvSpPr>
          <p:nvPr>
            <p:ph type="title"/>
          </p:nvPr>
        </p:nvSpPr>
        <p:spPr/>
        <p:txBody>
          <a:bodyPr/>
          <a:lstStyle/>
          <a:p>
            <a:pPr algn="ctr"/>
            <a:r>
              <a:rPr lang="fr-FR" dirty="0"/>
              <a:t>Comment fonctionne le budget d’une collectivité territoriale ?</a:t>
            </a:r>
          </a:p>
        </p:txBody>
      </p:sp>
      <p:sp>
        <p:nvSpPr>
          <p:cNvPr id="3" name="Espace réservé du texte 2">
            <a:extLst>
              <a:ext uri="{FF2B5EF4-FFF2-40B4-BE49-F238E27FC236}">
                <a16:creationId xmlns:a16="http://schemas.microsoft.com/office/drawing/2014/main" id="{646EC30B-A57E-441D-A215-6DC877B4055F}"/>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6778554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CCB20-8C74-4822-BB2B-8977E189436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FDFC55F-B906-4DFF-A87D-BDD31E8B8B33}"/>
              </a:ext>
            </a:extLst>
          </p:cNvPr>
          <p:cNvSpPr>
            <a:spLocks noGrp="1"/>
          </p:cNvSpPr>
          <p:nvPr>
            <p:ph sz="quarter" idx="14"/>
          </p:nvPr>
        </p:nvSpPr>
        <p:spPr>
          <a:xfrm>
            <a:off x="628047" y="2238478"/>
            <a:ext cx="9598968" cy="1297202"/>
          </a:xfrm>
        </p:spPr>
        <p:txBody>
          <a:bodyPr/>
          <a:lstStyle/>
          <a:p>
            <a:pPr algn="just"/>
            <a:r>
              <a:rPr lang="fr-FR" sz="1600" b="0" dirty="0"/>
              <a:t>Financée à la fois par les contribuables locaux, par les dotations de l’État et au besoin par l’endettement, chaque collectivité territoriale ou encore appelée collectivité locale (commune, département, région …) est soumise en conséquence à des règles budgétaires strictes.</a:t>
            </a:r>
          </a:p>
        </p:txBody>
      </p:sp>
    </p:spTree>
    <p:extLst>
      <p:ext uri="{BB962C8B-B14F-4D97-AF65-F5344CB8AC3E}">
        <p14:creationId xmlns:p14="http://schemas.microsoft.com/office/powerpoint/2010/main" val="368792956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19433-669D-4446-8C0F-41E1F797503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38F8303-4A1C-47EE-ABFC-A8D0B6D93230}"/>
              </a:ext>
            </a:extLst>
          </p:cNvPr>
          <p:cNvSpPr>
            <a:spLocks noGrp="1"/>
          </p:cNvSpPr>
          <p:nvPr>
            <p:ph sz="quarter" idx="14"/>
          </p:nvPr>
        </p:nvSpPr>
        <p:spPr>
          <a:xfrm>
            <a:off x="545868" y="2199602"/>
            <a:ext cx="9598968" cy="1680391"/>
          </a:xfrm>
        </p:spPr>
        <p:txBody>
          <a:bodyPr/>
          <a:lstStyle/>
          <a:p>
            <a:pPr algn="just"/>
            <a:r>
              <a:rPr lang="fr-FR" sz="1600" b="0" dirty="0"/>
              <a:t>Le budget d’une collectivité territoriale se divise traditionnellement en une </a:t>
            </a:r>
            <a:r>
              <a:rPr lang="fr-FR" sz="1600" dirty="0"/>
              <a:t>« section de fonctionnement », </a:t>
            </a:r>
            <a:r>
              <a:rPr lang="fr-FR" sz="1600" b="0" dirty="0"/>
              <a:t>dédiée aux charges courantes, et une </a:t>
            </a:r>
            <a:r>
              <a:rPr lang="fr-FR" sz="1600" dirty="0"/>
              <a:t>« section d’investissement », </a:t>
            </a:r>
            <a:r>
              <a:rPr lang="fr-FR" sz="1600" b="0" dirty="0"/>
              <a:t>avec un ensemble de dépenses et de recettes pour chaque section.</a:t>
            </a:r>
          </a:p>
          <a:p>
            <a:pPr algn="just"/>
            <a:r>
              <a:rPr lang="fr-FR" sz="1600" b="0" dirty="0"/>
              <a:t>Les budgets intègrent par ailleurs souvent, à l’intérieur de ces sections, des chapitres et des articles.</a:t>
            </a:r>
            <a:endParaRPr lang="fr-FR" sz="1600" dirty="0"/>
          </a:p>
        </p:txBody>
      </p:sp>
    </p:spTree>
    <p:extLst>
      <p:ext uri="{BB962C8B-B14F-4D97-AF65-F5344CB8AC3E}">
        <p14:creationId xmlns:p14="http://schemas.microsoft.com/office/powerpoint/2010/main" val="205474126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D1FA1-2839-4553-87A4-C3783A72736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238EEAD-FEFE-48D0-BE03-0047A3EA88DD}"/>
              </a:ext>
            </a:extLst>
          </p:cNvPr>
          <p:cNvSpPr>
            <a:spLocks noGrp="1"/>
          </p:cNvSpPr>
          <p:nvPr>
            <p:ph sz="quarter" idx="14"/>
          </p:nvPr>
        </p:nvSpPr>
        <p:spPr>
          <a:xfrm>
            <a:off x="547666" y="2512798"/>
            <a:ext cx="9598968" cy="1713762"/>
          </a:xfrm>
        </p:spPr>
        <p:txBody>
          <a:bodyPr/>
          <a:lstStyle/>
          <a:p>
            <a:pPr algn="just"/>
            <a:r>
              <a:rPr lang="fr-FR" sz="1600" b="0" dirty="0"/>
              <a:t>La section de fonctionnement regroupe les dépenses liées au fonctionnement courant de la collectivité, dont bien sûr les charges de personnel, mais aussi les charges à caractère général (factures d’électricité, eau ….. de la mairie par exemples), les dotations aux amortissements ou les intérêts de la dette.</a:t>
            </a:r>
          </a:p>
        </p:txBody>
      </p:sp>
    </p:spTree>
    <p:extLst>
      <p:ext uri="{BB962C8B-B14F-4D97-AF65-F5344CB8AC3E}">
        <p14:creationId xmlns:p14="http://schemas.microsoft.com/office/powerpoint/2010/main" val="139737428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9F55F-F5D4-42EF-841C-1CB1892E994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5C71982-7DCA-4791-AFE7-DFF0F4B7CBE8}"/>
              </a:ext>
            </a:extLst>
          </p:cNvPr>
          <p:cNvSpPr>
            <a:spLocks noGrp="1"/>
          </p:cNvSpPr>
          <p:nvPr>
            <p:ph sz="quarter" idx="14"/>
          </p:nvPr>
        </p:nvSpPr>
        <p:spPr>
          <a:xfrm>
            <a:off x="709327" y="2118322"/>
            <a:ext cx="9598968" cy="1517831"/>
          </a:xfrm>
        </p:spPr>
        <p:txBody>
          <a:bodyPr/>
          <a:lstStyle/>
          <a:p>
            <a:pPr algn="just"/>
            <a:r>
              <a:rPr lang="fr-FR" sz="1600" b="0" dirty="0"/>
              <a:t>La section d’investissement, quant à elle, recense les dépenses d’équipement ou encore le remboursement du capital de la dette.</a:t>
            </a:r>
          </a:p>
          <a:p>
            <a:pPr algn="just"/>
            <a:r>
              <a:rPr lang="fr-FR" sz="1600" b="0" dirty="0"/>
              <a:t>Les recettes de cette section incluent notamment les dotations et subventions de l’État ainsi qu’une capacité d’autofinancement lorsque le solde de la section de fonctionnement est excédentaire.</a:t>
            </a:r>
          </a:p>
        </p:txBody>
      </p:sp>
    </p:spTree>
    <p:extLst>
      <p:ext uri="{BB962C8B-B14F-4D97-AF65-F5344CB8AC3E}">
        <p14:creationId xmlns:p14="http://schemas.microsoft.com/office/powerpoint/2010/main" val="113298527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C2EA67-B8B2-45D7-8335-1CEF2A2EB5B0}"/>
              </a:ext>
            </a:extLst>
          </p:cNvPr>
          <p:cNvSpPr>
            <a:spLocks noGrp="1"/>
          </p:cNvSpPr>
          <p:nvPr>
            <p:ph type="title"/>
          </p:nvPr>
        </p:nvSpPr>
        <p:spPr/>
        <p:txBody>
          <a:bodyPr/>
          <a:lstStyle/>
          <a:p>
            <a:r>
              <a:rPr lang="fr-FR" dirty="0"/>
              <a:t>COMMENT SE Déroule le vote du budget ?</a:t>
            </a:r>
          </a:p>
        </p:txBody>
      </p:sp>
      <p:sp>
        <p:nvSpPr>
          <p:cNvPr id="3" name="Espace réservé du contenu 2">
            <a:extLst>
              <a:ext uri="{FF2B5EF4-FFF2-40B4-BE49-F238E27FC236}">
                <a16:creationId xmlns:a16="http://schemas.microsoft.com/office/drawing/2014/main" id="{CCC76DD7-ED63-4FD7-88E1-76D3D09DB5A3}"/>
              </a:ext>
            </a:extLst>
          </p:cNvPr>
          <p:cNvSpPr>
            <a:spLocks noGrp="1"/>
          </p:cNvSpPr>
          <p:nvPr>
            <p:ph sz="quarter" idx="14"/>
          </p:nvPr>
        </p:nvSpPr>
        <p:spPr>
          <a:xfrm>
            <a:off x="658527" y="2045438"/>
            <a:ext cx="9598968" cy="1988082"/>
          </a:xfrm>
        </p:spPr>
        <p:txBody>
          <a:bodyPr/>
          <a:lstStyle/>
          <a:p>
            <a:pPr algn="just"/>
            <a:r>
              <a:rPr lang="fr-FR" sz="1600" b="0" dirty="0"/>
              <a:t>Le budget dit « primitif » doit faire l’objet d’un vote par l’assemblée délibérante de la collectivité territoriale, c’est-à-dire par le conseil municipal, le conseil départemental ou le conseil régional selon les cas.</a:t>
            </a:r>
          </a:p>
          <a:p>
            <a:pPr algn="just"/>
            <a:r>
              <a:rPr lang="fr-FR" sz="1600" b="0" dirty="0"/>
              <a:t>Dans toutes les collectivités, à l’exception des communes de moins de 3 500 habitants, le vote ne peut avoir lieu sans qu’un « débat d’orientation budgétaire » ait eu lieu dans les deux mois qui précèdent.</a:t>
            </a:r>
          </a:p>
        </p:txBody>
      </p:sp>
    </p:spTree>
    <p:extLst>
      <p:ext uri="{BB962C8B-B14F-4D97-AF65-F5344CB8AC3E}">
        <p14:creationId xmlns:p14="http://schemas.microsoft.com/office/powerpoint/2010/main" val="205964346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A5867-64F3-4710-8629-6410E8CA9FD6}"/>
              </a:ext>
            </a:extLst>
          </p:cNvPr>
          <p:cNvSpPr>
            <a:spLocks noGrp="1"/>
          </p:cNvSpPr>
          <p:nvPr>
            <p:ph type="title"/>
          </p:nvPr>
        </p:nvSpPr>
        <p:spPr/>
        <p:txBody>
          <a:bodyPr/>
          <a:lstStyle/>
          <a:p>
            <a:r>
              <a:rPr lang="fr-FR" dirty="0"/>
              <a:t>La commune</a:t>
            </a:r>
          </a:p>
        </p:txBody>
      </p:sp>
      <p:sp>
        <p:nvSpPr>
          <p:cNvPr id="4" name="Espace réservé du contenu 3">
            <a:extLst>
              <a:ext uri="{FF2B5EF4-FFF2-40B4-BE49-F238E27FC236}">
                <a16:creationId xmlns:a16="http://schemas.microsoft.com/office/drawing/2014/main" id="{03B3C41B-8A9C-4B6B-BE6F-F57708F5EF89}"/>
              </a:ext>
            </a:extLst>
          </p:cNvPr>
          <p:cNvSpPr>
            <a:spLocks noGrp="1"/>
          </p:cNvSpPr>
          <p:nvPr>
            <p:ph sz="quarter" idx="14"/>
          </p:nvPr>
        </p:nvSpPr>
        <p:spPr>
          <a:xfrm>
            <a:off x="638207" y="2040677"/>
            <a:ext cx="9598968" cy="1368322"/>
          </a:xfrm>
        </p:spPr>
        <p:txBody>
          <a:bodyPr/>
          <a:lstStyle/>
          <a:p>
            <a:pPr algn="just"/>
            <a:r>
              <a:rPr lang="fr-FR" sz="1600" b="0" dirty="0"/>
              <a:t>Les communes ont été créées par une loi du 14 décembre 1789. </a:t>
            </a:r>
          </a:p>
          <a:p>
            <a:pPr algn="just"/>
            <a:r>
              <a:rPr lang="fr-FR" sz="1600" b="0" dirty="0"/>
              <a:t>Chaque commune, quelle que soit sa taille, est administrée par, d’une part, un conseil municipal et, d’autre part, par le maire et un ou plusieurs adjoints élus par le conseil municipal en son sein.</a:t>
            </a:r>
          </a:p>
          <a:p>
            <a:endParaRPr lang="fr-FR" dirty="0"/>
          </a:p>
        </p:txBody>
      </p:sp>
    </p:spTree>
    <p:extLst>
      <p:ext uri="{BB962C8B-B14F-4D97-AF65-F5344CB8AC3E}">
        <p14:creationId xmlns:p14="http://schemas.microsoft.com/office/powerpoint/2010/main" val="276751327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2E1F7E-DABA-4BB5-8BCB-DE4770367326}"/>
              </a:ext>
            </a:extLst>
          </p:cNvPr>
          <p:cNvSpPr>
            <a:spLocks noGrp="1"/>
          </p:cNvSpPr>
          <p:nvPr>
            <p:ph type="title"/>
          </p:nvPr>
        </p:nvSpPr>
        <p:spPr/>
        <p:txBody>
          <a:bodyPr/>
          <a:lstStyle/>
          <a:p>
            <a:r>
              <a:rPr lang="fr-FR" dirty="0"/>
              <a:t>Quels sont les principes à respecter ?</a:t>
            </a:r>
          </a:p>
        </p:txBody>
      </p:sp>
      <p:sp>
        <p:nvSpPr>
          <p:cNvPr id="3" name="Espace réservé du contenu 2">
            <a:extLst>
              <a:ext uri="{FF2B5EF4-FFF2-40B4-BE49-F238E27FC236}">
                <a16:creationId xmlns:a16="http://schemas.microsoft.com/office/drawing/2014/main" id="{9F618FED-A082-4D48-9138-33428EFB72AC}"/>
              </a:ext>
            </a:extLst>
          </p:cNvPr>
          <p:cNvSpPr>
            <a:spLocks noGrp="1"/>
          </p:cNvSpPr>
          <p:nvPr>
            <p:ph sz="quarter" idx="14"/>
          </p:nvPr>
        </p:nvSpPr>
        <p:spPr>
          <a:xfrm>
            <a:off x="546768" y="1743529"/>
            <a:ext cx="9598968" cy="3488871"/>
          </a:xfrm>
        </p:spPr>
        <p:txBody>
          <a:bodyPr/>
          <a:lstStyle/>
          <a:p>
            <a:r>
              <a:rPr lang="fr-FR" sz="1600" b="0" dirty="0"/>
              <a:t>Le budget d’une collectivité territoriale doit respecter certains principes fondateurs :</a:t>
            </a:r>
          </a:p>
          <a:p>
            <a:pPr lvl="1" algn="just"/>
            <a:r>
              <a:rPr lang="fr-FR" sz="1600" dirty="0"/>
              <a:t>l</a:t>
            </a:r>
            <a:r>
              <a:rPr lang="fr-FR" sz="1600" b="0" dirty="0"/>
              <a:t>e principe d’é</a:t>
            </a:r>
            <a:r>
              <a:rPr lang="fr-FR" sz="1600" dirty="0"/>
              <a:t>quilibre réel oblige à trouver un équilibre entre les recettes et les dépenses, non seulement globale mais aussi au sein de chaque section;</a:t>
            </a:r>
          </a:p>
          <a:p>
            <a:pPr lvl="1" algn="just"/>
            <a:r>
              <a:rPr lang="fr-FR" sz="1600" dirty="0"/>
              <a:t>l</a:t>
            </a:r>
            <a:r>
              <a:rPr lang="fr-FR" sz="1600" b="0" dirty="0"/>
              <a:t>e principe d’annualité impose de réaliser un budget pour chaque année civile (du 1</a:t>
            </a:r>
            <a:r>
              <a:rPr lang="fr-FR" sz="1600" b="0" baseline="30000" dirty="0"/>
              <a:t>er</a:t>
            </a:r>
            <a:r>
              <a:rPr lang="fr-FR" sz="1600" b="0" dirty="0"/>
              <a:t> janvier au 31 décembre), sauf domaines particuliers pour lesquels un cadre pluriannuel est envisageable;</a:t>
            </a:r>
          </a:p>
          <a:p>
            <a:pPr lvl="1" algn="just"/>
            <a:r>
              <a:rPr lang="fr-FR" sz="1600" dirty="0"/>
              <a:t>l</a:t>
            </a:r>
            <a:r>
              <a:rPr lang="fr-FR" sz="1600" b="0" dirty="0"/>
              <a:t>e principe d’unité exige la présentation du budget un document unique. Certains services </a:t>
            </a:r>
            <a:r>
              <a:rPr lang="fr-FR" sz="1600" dirty="0"/>
              <a:t>p</a:t>
            </a:r>
            <a:r>
              <a:rPr lang="fr-FR" sz="1600" b="0" dirty="0"/>
              <a:t>euvent néanmoins faire l’objet de budgets annexes;</a:t>
            </a:r>
          </a:p>
          <a:p>
            <a:pPr lvl="1" algn="just"/>
            <a:r>
              <a:rPr lang="fr-FR" sz="1600" dirty="0"/>
              <a:t>le principe d’universalité implique qu’il n’est pas possible d’affecter une recette particulière à une dépense particulière;</a:t>
            </a:r>
          </a:p>
          <a:p>
            <a:pPr lvl="1" algn="just"/>
            <a:r>
              <a:rPr lang="fr-FR" sz="1600" dirty="0"/>
              <a:t>l</a:t>
            </a:r>
            <a:r>
              <a:rPr lang="fr-FR" sz="1600" b="0" dirty="0"/>
              <a:t>e principe de spécialité des dépenses, enf</a:t>
            </a:r>
            <a:r>
              <a:rPr lang="fr-FR" sz="1600" dirty="0"/>
              <a:t>in, impose de cibler le plus précisément possible le service bénéficiaire de chaque dépense.</a:t>
            </a:r>
            <a:endParaRPr lang="fr-FR" sz="1600" b="0" dirty="0"/>
          </a:p>
        </p:txBody>
      </p:sp>
    </p:spTree>
    <p:extLst>
      <p:ext uri="{BB962C8B-B14F-4D97-AF65-F5344CB8AC3E}">
        <p14:creationId xmlns:p14="http://schemas.microsoft.com/office/powerpoint/2010/main" val="208868127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2139D-CD6C-439B-8DCB-BE5AE670093C}"/>
              </a:ext>
            </a:extLst>
          </p:cNvPr>
          <p:cNvSpPr>
            <a:spLocks noGrp="1"/>
          </p:cNvSpPr>
          <p:nvPr>
            <p:ph type="title"/>
          </p:nvPr>
        </p:nvSpPr>
        <p:spPr/>
        <p:txBody>
          <a:bodyPr/>
          <a:lstStyle/>
          <a:p>
            <a:r>
              <a:rPr lang="fr-FR" dirty="0"/>
              <a:t>Quel est le calendrier d’adoption ?</a:t>
            </a:r>
          </a:p>
        </p:txBody>
      </p:sp>
      <p:sp>
        <p:nvSpPr>
          <p:cNvPr id="3" name="Espace réservé du contenu 2">
            <a:extLst>
              <a:ext uri="{FF2B5EF4-FFF2-40B4-BE49-F238E27FC236}">
                <a16:creationId xmlns:a16="http://schemas.microsoft.com/office/drawing/2014/main" id="{59AEBBCE-7AD6-481D-8FBD-1A96E6287AA3}"/>
              </a:ext>
            </a:extLst>
          </p:cNvPr>
          <p:cNvSpPr>
            <a:spLocks noGrp="1"/>
          </p:cNvSpPr>
          <p:nvPr>
            <p:ph sz="quarter" idx="14"/>
          </p:nvPr>
        </p:nvSpPr>
        <p:spPr>
          <a:xfrm>
            <a:off x="749967" y="2136878"/>
            <a:ext cx="9598968" cy="1815362"/>
          </a:xfrm>
        </p:spPr>
        <p:txBody>
          <a:bodyPr/>
          <a:lstStyle/>
          <a:p>
            <a:pPr algn="just"/>
            <a:r>
              <a:rPr lang="fr-FR" sz="1600" b="0" dirty="0"/>
              <a:t>Le budget est réputé couvrir la période du 1</a:t>
            </a:r>
            <a:r>
              <a:rPr lang="fr-FR" sz="1600" b="0" baseline="30000" dirty="0"/>
              <a:t>er</a:t>
            </a:r>
            <a:r>
              <a:rPr lang="fr-FR" sz="1600" b="0" dirty="0"/>
              <a:t> janvier au 31 décembre, et doit en théorie être adopté avant le début de l’année concernée.</a:t>
            </a:r>
          </a:p>
          <a:p>
            <a:pPr algn="just"/>
            <a:r>
              <a:rPr lang="fr-FR" sz="1600" b="0" dirty="0"/>
              <a:t>Cependant, la loi accorde à la collectivité territoriale un délai courant jusqu’au 15 avril pour procéder à l’adoption définitivement de son budget, voire jusqu’au 30 avril pendant les années marquées par l’élection d’une nouvelle assemblée.</a:t>
            </a:r>
          </a:p>
        </p:txBody>
      </p:sp>
    </p:spTree>
    <p:extLst>
      <p:ext uri="{BB962C8B-B14F-4D97-AF65-F5344CB8AC3E}">
        <p14:creationId xmlns:p14="http://schemas.microsoft.com/office/powerpoint/2010/main" val="359486065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BDD9480-79EF-4D2F-B4C1-D164C7CADBF8}"/>
              </a:ext>
            </a:extLst>
          </p:cNvPr>
          <p:cNvSpPr txBox="1"/>
          <p:nvPr/>
        </p:nvSpPr>
        <p:spPr>
          <a:xfrm>
            <a:off x="7559040" y="2397760"/>
            <a:ext cx="2042160" cy="646331"/>
          </a:xfrm>
          <a:prstGeom prst="rect">
            <a:avLst/>
          </a:prstGeom>
          <a:noFill/>
        </p:spPr>
        <p:txBody>
          <a:bodyPr wrap="square" rtlCol="0">
            <a:spAutoFit/>
          </a:bodyPr>
          <a:lstStyle/>
          <a:p>
            <a:pPr algn="ctr"/>
            <a:r>
              <a:rPr lang="fr-FR" dirty="0"/>
              <a:t>Lina HÉREL,</a:t>
            </a:r>
          </a:p>
          <a:p>
            <a:pPr algn="ctr"/>
            <a:r>
              <a:rPr lang="fr-FR" dirty="0"/>
              <a:t>Chargée de cours</a:t>
            </a:r>
          </a:p>
        </p:txBody>
      </p:sp>
    </p:spTree>
    <p:extLst>
      <p:ext uri="{BB962C8B-B14F-4D97-AF65-F5344CB8AC3E}">
        <p14:creationId xmlns:p14="http://schemas.microsoft.com/office/powerpoint/2010/main" val="175468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26F2EB-B158-40FF-A39E-3BB4D996994E}"/>
              </a:ext>
            </a:extLst>
          </p:cNvPr>
          <p:cNvSpPr>
            <a:spLocks noGrp="1"/>
          </p:cNvSpPr>
          <p:nvPr>
            <p:ph type="title"/>
          </p:nvPr>
        </p:nvSpPr>
        <p:spPr/>
        <p:txBody>
          <a:bodyPr/>
          <a:lstStyle/>
          <a:p>
            <a:r>
              <a:rPr lang="fr-FR" dirty="0"/>
              <a:t>Le conseil municipal</a:t>
            </a:r>
          </a:p>
        </p:txBody>
      </p:sp>
      <p:sp>
        <p:nvSpPr>
          <p:cNvPr id="3" name="Espace réservé du contenu 2">
            <a:extLst>
              <a:ext uri="{FF2B5EF4-FFF2-40B4-BE49-F238E27FC236}">
                <a16:creationId xmlns:a16="http://schemas.microsoft.com/office/drawing/2014/main" id="{E7467DEF-A13E-49E4-80A1-9CD2C39C7F3C}"/>
              </a:ext>
            </a:extLst>
          </p:cNvPr>
          <p:cNvSpPr>
            <a:spLocks noGrp="1"/>
          </p:cNvSpPr>
          <p:nvPr>
            <p:ph sz="quarter" idx="14"/>
          </p:nvPr>
        </p:nvSpPr>
        <p:spPr>
          <a:xfrm>
            <a:off x="547666" y="1863491"/>
            <a:ext cx="9598968" cy="3265351"/>
          </a:xfrm>
        </p:spPr>
        <p:txBody>
          <a:bodyPr/>
          <a:lstStyle/>
          <a:p>
            <a:pPr algn="just"/>
            <a:r>
              <a:rPr lang="fr-FR" sz="1600" b="0" dirty="0"/>
              <a:t>Le conseil municipal représente les habitants. </a:t>
            </a:r>
          </a:p>
          <a:p>
            <a:pPr algn="just"/>
            <a:r>
              <a:rPr lang="fr-FR" sz="1600" b="0" dirty="0"/>
              <a:t>Il est chargé de régler « par ses délibérations les affaires de la commune ».</a:t>
            </a:r>
          </a:p>
          <a:p>
            <a:pPr algn="just"/>
            <a:r>
              <a:rPr lang="fr-FR" sz="1600" b="0" dirty="0"/>
              <a:t>Il vote le budget, approuve le compte administratif,</a:t>
            </a:r>
          </a:p>
          <a:p>
            <a:pPr algn="just"/>
            <a:r>
              <a:rPr lang="fr-FR" sz="1600" b="0" dirty="0"/>
              <a:t> il peut :</a:t>
            </a:r>
          </a:p>
          <a:p>
            <a:pPr lvl="1" algn="just"/>
            <a:r>
              <a:rPr lang="fr-FR" sz="1600" b="0" dirty="0"/>
              <a:t>créer et supprimer des services publics municipaux, </a:t>
            </a:r>
          </a:p>
          <a:p>
            <a:pPr lvl="1" algn="just"/>
            <a:r>
              <a:rPr lang="fr-FR" sz="1600" b="0" dirty="0"/>
              <a:t>décider des travaux, </a:t>
            </a:r>
          </a:p>
          <a:p>
            <a:pPr lvl="1" algn="just"/>
            <a:r>
              <a:rPr lang="fr-FR" sz="1600" b="0" dirty="0"/>
              <a:t>gérer le patrimoine communal, </a:t>
            </a:r>
          </a:p>
          <a:p>
            <a:pPr lvl="1" algn="just"/>
            <a:r>
              <a:rPr lang="fr-FR" sz="1600" b="0" dirty="0"/>
              <a:t>accorder des aides favorisant le développement économique</a:t>
            </a:r>
            <a:r>
              <a:rPr lang="fr-FR" sz="1400" b="0" dirty="0"/>
              <a:t>. </a:t>
            </a:r>
          </a:p>
          <a:p>
            <a:pPr marL="372122" lvl="1" indent="0" algn="just">
              <a:buNone/>
            </a:pPr>
            <a:endParaRPr lang="fr-FR" sz="1400" b="0" dirty="0"/>
          </a:p>
          <a:p>
            <a:pPr marL="391112" marR="0" lvl="0" indent="-391112" algn="just" defTabSz="914400" rtl="0" eaLnBrk="1" fontAlgn="base" latinLnBrk="0" hangingPunct="1">
              <a:lnSpc>
                <a:spcPct val="100000"/>
              </a:lnSpc>
              <a:spcBef>
                <a:spcPct val="20000"/>
              </a:spcBef>
              <a:spcAft>
                <a:spcPct val="0"/>
              </a:spcAft>
              <a:buClr>
                <a:srgbClr val="F59F0E"/>
              </a:buClr>
              <a:buSzTx/>
              <a:buFont typeface="Wingdings 3" pitchFamily="18" charset="2"/>
              <a:buChar char="u"/>
              <a:tabLst/>
              <a:defRPr/>
            </a:pPr>
            <a:r>
              <a:rPr lang="fr-FR" sz="1600" b="0" dirty="0"/>
              <a:t>Pour exercer ses compétences, il adopte des délibérations.</a:t>
            </a:r>
          </a:p>
          <a:p>
            <a:pPr marL="391112" marR="0" lvl="0" indent="-391112" algn="just" defTabSz="914400" rtl="0" eaLnBrk="1" fontAlgn="base" latinLnBrk="0" hangingPunct="1">
              <a:lnSpc>
                <a:spcPct val="100000"/>
              </a:lnSpc>
              <a:spcBef>
                <a:spcPct val="20000"/>
              </a:spcBef>
              <a:spcAft>
                <a:spcPct val="0"/>
              </a:spcAft>
              <a:buClr>
                <a:srgbClr val="F59F0E"/>
              </a:buClr>
              <a:buSzTx/>
              <a:buFont typeface="Wingdings 3" pitchFamily="18" charset="2"/>
              <a:buChar char="u"/>
              <a:tabLst/>
              <a:defRPr/>
            </a:pPr>
            <a:r>
              <a:rPr kumimoji="0" lang="fr-FR" sz="1600" b="0" i="0" u="none" strike="noStrike" kern="1200" cap="none" spc="0" normalizeH="0" baseline="0" noProof="0" dirty="0">
                <a:ln>
                  <a:noFill/>
                </a:ln>
                <a:solidFill>
                  <a:srgbClr val="3F3F3F"/>
                </a:solidFill>
                <a:effectLst/>
                <a:uLnTx/>
                <a:uFillTx/>
                <a:latin typeface="Helvetica" pitchFamily="34" charset="0"/>
                <a:ea typeface="ヒラギノ角ゴ Pro W3" pitchFamily="28" charset="-128"/>
                <a:cs typeface="Helvetica" pitchFamily="34" charset="0"/>
              </a:rPr>
              <a:t>Si besoin est, il peut former des commissions pouvant étudier des dossiers.</a:t>
            </a:r>
          </a:p>
          <a:p>
            <a:pPr lvl="1" algn="just"/>
            <a:endParaRPr lang="fr-FR" sz="1400" b="0" dirty="0"/>
          </a:p>
        </p:txBody>
      </p:sp>
    </p:spTree>
    <p:extLst>
      <p:ext uri="{BB962C8B-B14F-4D97-AF65-F5344CB8AC3E}">
        <p14:creationId xmlns:p14="http://schemas.microsoft.com/office/powerpoint/2010/main" val="13450622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6834D-66F9-4C78-9983-57718BCF2A4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EEBF49F-8ECC-4C58-8444-63760265973F}"/>
              </a:ext>
            </a:extLst>
          </p:cNvPr>
          <p:cNvSpPr>
            <a:spLocks noGrp="1"/>
          </p:cNvSpPr>
          <p:nvPr>
            <p:ph sz="quarter" idx="14"/>
          </p:nvPr>
        </p:nvSpPr>
        <p:spPr>
          <a:xfrm>
            <a:off x="545868" y="1860600"/>
            <a:ext cx="9598968" cy="1734082"/>
          </a:xfrm>
        </p:spPr>
        <p:txBody>
          <a:bodyPr/>
          <a:lstStyle/>
          <a:p>
            <a:pPr algn="just"/>
            <a:r>
              <a:rPr lang="fr-FR" sz="1600" b="0" dirty="0"/>
              <a:t>L’article L.2122-22 dresse la liste limitative des  missions  susceptibles  d’être  déléguées au maire par le conseil municipal. </a:t>
            </a:r>
          </a:p>
          <a:p>
            <a:pPr algn="just"/>
            <a:endParaRPr lang="fr-FR" sz="1600" b="0" dirty="0"/>
          </a:p>
          <a:p>
            <a:pPr algn="ctr"/>
            <a:r>
              <a:rPr lang="fr-FR" sz="1600" b="0" dirty="0">
                <a:solidFill>
                  <a:srgbClr val="004175"/>
                </a:solidFill>
                <a:hlinkClick r:id="rId2" action="ppaction://hlinkfile">
                  <a:extLst>
                    <a:ext uri="{A12FA001-AC4F-418D-AE19-62706E023703}">
                      <ahyp:hlinkClr xmlns:ahyp="http://schemas.microsoft.com/office/drawing/2018/hyperlinkcolor" val="tx"/>
                    </a:ext>
                  </a:extLst>
                </a:hlinkClick>
              </a:rPr>
              <a:t>PJ_DOC_II\Code général des collectivités territoriales - Article L2122-22 _ Legifrance.pdf</a:t>
            </a:r>
            <a:endParaRPr lang="fr-FR" sz="1600" b="0" dirty="0">
              <a:solidFill>
                <a:srgbClr val="004175"/>
              </a:solidFill>
            </a:endParaRPr>
          </a:p>
        </p:txBody>
      </p:sp>
    </p:spTree>
    <p:extLst>
      <p:ext uri="{BB962C8B-B14F-4D97-AF65-F5344CB8AC3E}">
        <p14:creationId xmlns:p14="http://schemas.microsoft.com/office/powerpoint/2010/main" val="171655882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901349-E710-4A74-8772-D7EA35E427F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B74761E-7B89-4AAF-9588-A9DD793C56C1}"/>
              </a:ext>
            </a:extLst>
          </p:cNvPr>
          <p:cNvSpPr>
            <a:spLocks noGrp="1"/>
          </p:cNvSpPr>
          <p:nvPr>
            <p:ph sz="quarter" idx="14"/>
          </p:nvPr>
        </p:nvSpPr>
        <p:spPr>
          <a:xfrm>
            <a:off x="638207" y="2170249"/>
            <a:ext cx="9598968" cy="1802311"/>
          </a:xfrm>
        </p:spPr>
        <p:txBody>
          <a:bodyPr/>
          <a:lstStyle/>
          <a:p>
            <a:pPr algn="just"/>
            <a:r>
              <a:rPr lang="fr-FR" sz="1600" b="0" dirty="0"/>
              <a:t>Quelle que soit l’importance démographique de la commune, tout conseiller municipal, dans le cadre de sa fonction, doit être informé des affaires de la commune faisant l’objet d’une délibération.</a:t>
            </a:r>
          </a:p>
          <a:p>
            <a:pPr algn="just"/>
            <a:r>
              <a:rPr lang="fr-FR" sz="1600" b="0" dirty="0"/>
              <a:t> Afin de garantir l’expression du pluralisme et de permettre au public de connaître les différents points de vue des élus sur les affaires communales, le législateur a reconnu un certain nombre de droits aux élus de l’opposition au sein du conseil municipal. </a:t>
            </a:r>
          </a:p>
        </p:txBody>
      </p:sp>
    </p:spTree>
    <p:extLst>
      <p:ext uri="{BB962C8B-B14F-4D97-AF65-F5344CB8AC3E}">
        <p14:creationId xmlns:p14="http://schemas.microsoft.com/office/powerpoint/2010/main" val="206574508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F6BC0-9985-4209-9869-05DDCA9F768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0F59050-B591-468C-8BF4-A163B29243E2}"/>
              </a:ext>
            </a:extLst>
          </p:cNvPr>
          <p:cNvSpPr>
            <a:spLocks noGrp="1"/>
          </p:cNvSpPr>
          <p:nvPr>
            <p:ph sz="quarter" idx="14"/>
          </p:nvPr>
        </p:nvSpPr>
        <p:spPr>
          <a:xfrm>
            <a:off x="545868" y="1860600"/>
            <a:ext cx="9598968" cy="2333522"/>
          </a:xfrm>
        </p:spPr>
        <p:txBody>
          <a:bodyPr/>
          <a:lstStyle/>
          <a:p>
            <a:pPr algn="just"/>
            <a:r>
              <a:rPr lang="fr-FR" sz="1600" b="0" dirty="0"/>
              <a:t>Le conseil municipal doit se réunir au moins </a:t>
            </a:r>
            <a:r>
              <a:rPr lang="fr-FR" sz="1600" dirty="0"/>
              <a:t>une fois par trimestre</a:t>
            </a:r>
            <a:r>
              <a:rPr lang="fr-FR" sz="1600" b="0" dirty="0"/>
              <a:t>. </a:t>
            </a:r>
          </a:p>
          <a:p>
            <a:pPr algn="just"/>
            <a:r>
              <a:rPr lang="fr-FR" sz="1600" b="0" dirty="0"/>
              <a:t>Le maire fixe l’’ordre du jour qui doit être communiqué avant le début de la séance. </a:t>
            </a:r>
          </a:p>
          <a:p>
            <a:pPr algn="just"/>
            <a:r>
              <a:rPr lang="fr-FR" sz="1600" b="0" dirty="0"/>
              <a:t>Celle-ci est ouverte au public sauf si l’assemblée décide le huis clos ou si le maire exerce son pouvoir de "police des séances", notamment en cas d’agitation, et restreint l’accès du public aux débats. </a:t>
            </a:r>
          </a:p>
          <a:p>
            <a:pPr algn="just"/>
            <a:r>
              <a:rPr lang="fr-FR" sz="1600" b="0" dirty="0"/>
              <a:t>En cas de dysfonctionnement grave, le conseil municipal peut être dissous par décret en Conseil des ministres.</a:t>
            </a:r>
          </a:p>
          <a:p>
            <a:endParaRPr lang="fr-FR" dirty="0"/>
          </a:p>
        </p:txBody>
      </p:sp>
    </p:spTree>
    <p:extLst>
      <p:ext uri="{BB962C8B-B14F-4D97-AF65-F5344CB8AC3E}">
        <p14:creationId xmlns:p14="http://schemas.microsoft.com/office/powerpoint/2010/main" val="324416192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1E10E7-D4CA-4A5C-826E-3BF24ABE6E8F}"/>
              </a:ext>
            </a:extLst>
          </p:cNvPr>
          <p:cNvSpPr>
            <a:spLocks noGrp="1"/>
          </p:cNvSpPr>
          <p:nvPr>
            <p:ph type="title"/>
          </p:nvPr>
        </p:nvSpPr>
        <p:spPr/>
        <p:txBody>
          <a:bodyPr/>
          <a:lstStyle/>
          <a:p>
            <a:r>
              <a:rPr lang="fr-FR" dirty="0"/>
              <a:t>LES Arrêtés et délibérations</a:t>
            </a:r>
          </a:p>
        </p:txBody>
      </p:sp>
      <p:sp>
        <p:nvSpPr>
          <p:cNvPr id="3" name="Espace réservé du contenu 2">
            <a:extLst>
              <a:ext uri="{FF2B5EF4-FFF2-40B4-BE49-F238E27FC236}">
                <a16:creationId xmlns:a16="http://schemas.microsoft.com/office/drawing/2014/main" id="{6FDE3744-8A5E-440A-9EB2-5A2771D855DF}"/>
              </a:ext>
            </a:extLst>
          </p:cNvPr>
          <p:cNvSpPr>
            <a:spLocks noGrp="1"/>
          </p:cNvSpPr>
          <p:nvPr>
            <p:ph sz="quarter" idx="14"/>
          </p:nvPr>
        </p:nvSpPr>
        <p:spPr>
          <a:xfrm>
            <a:off x="648367" y="1927520"/>
            <a:ext cx="9598968" cy="1853111"/>
          </a:xfrm>
        </p:spPr>
        <p:txBody>
          <a:bodyPr/>
          <a:lstStyle/>
          <a:p>
            <a:pPr algn="just"/>
            <a:r>
              <a:rPr lang="fr-FR" sz="1600" b="0" dirty="0"/>
              <a:t>Le maire prend des arrêtés dans le cadre de ses pouvoirs de police et dans le cadre des compétences qui lui ont été déléguées en début de mandat par le Conseil Municipal.</a:t>
            </a:r>
          </a:p>
          <a:p>
            <a:pPr algn="just"/>
            <a:r>
              <a:rPr lang="fr-FR" sz="1600" b="0" dirty="0"/>
              <a:t>Le maire doit motiver toutes ses décisions administratives prises dans le cadre de ses prérogatives de puissance publique, toute décision individuelle défavorable et toutes celles dérogeant aux règles générales fixées par la loi ou le règlement. </a:t>
            </a:r>
          </a:p>
        </p:txBody>
      </p:sp>
    </p:spTree>
    <p:extLst>
      <p:ext uri="{BB962C8B-B14F-4D97-AF65-F5344CB8AC3E}">
        <p14:creationId xmlns:p14="http://schemas.microsoft.com/office/powerpoint/2010/main" val="33500214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445C9-966E-4506-9E28-B1056564884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971D12C-1311-44C6-810E-57B922FEE526}"/>
              </a:ext>
            </a:extLst>
          </p:cNvPr>
          <p:cNvSpPr>
            <a:spLocks noGrp="1"/>
          </p:cNvSpPr>
          <p:nvPr>
            <p:ph sz="quarter" idx="14"/>
          </p:nvPr>
        </p:nvSpPr>
        <p:spPr>
          <a:xfrm>
            <a:off x="545868" y="2350238"/>
            <a:ext cx="9598968" cy="1784882"/>
          </a:xfrm>
        </p:spPr>
        <p:txBody>
          <a:bodyPr/>
          <a:lstStyle/>
          <a:p>
            <a:pPr algn="just"/>
            <a:r>
              <a:rPr lang="fr-FR" sz="1600" b="0" dirty="0"/>
              <a:t>Tous les actes pris par les autorités communales (maire ou conseil municipal) ne sont pas soumis à l’obligation de transmission au représentant de l’État. </a:t>
            </a:r>
          </a:p>
          <a:p>
            <a:pPr algn="just"/>
            <a:r>
              <a:rPr lang="fr-FR" sz="1600" b="0" dirty="0"/>
              <a:t>Lorsqu’ils relèvent de cette obligation, les actes des autorités communales entrent en vigueur dès qu’ils ont été régulièrement publiés, ou affichés, ou notifiés aux intéressés et dès qu’ils ont été transmis au préfet ou à son délégué dans l'arrondissement. </a:t>
            </a:r>
          </a:p>
        </p:txBody>
      </p:sp>
    </p:spTree>
    <p:extLst>
      <p:ext uri="{BB962C8B-B14F-4D97-AF65-F5344CB8AC3E}">
        <p14:creationId xmlns:p14="http://schemas.microsoft.com/office/powerpoint/2010/main" val="2165809527"/>
      </p:ext>
    </p:extLst>
  </p:cSld>
  <p:clrMapOvr>
    <a:masterClrMapping/>
  </p:clrMapOvr>
  <p:transition spd="slow"/>
</p:sld>
</file>

<file path=ppt/theme/theme1.xml><?xml version="1.0" encoding="utf-8"?>
<a:theme xmlns:a="http://schemas.openxmlformats.org/drawingml/2006/main" name="ORS_COMEXT_MDL_Masque ppt_V1 1">
  <a:themeElements>
    <a:clrScheme name="Adico">
      <a:dk1>
        <a:srgbClr val="60BDEC"/>
      </a:dk1>
      <a:lt1>
        <a:srgbClr val="FFFFFF"/>
      </a:lt1>
      <a:dk2>
        <a:srgbClr val="262626"/>
      </a:dk2>
      <a:lt2>
        <a:srgbClr val="7F7F7F"/>
      </a:lt2>
      <a:accent1>
        <a:srgbClr val="0072B4"/>
      </a:accent1>
      <a:accent2>
        <a:srgbClr val="F59F0E"/>
      </a:accent2>
      <a:accent3>
        <a:srgbClr val="7EC787"/>
      </a:accent3>
      <a:accent4>
        <a:srgbClr val="F59F0E"/>
      </a:accent4>
      <a:accent5>
        <a:srgbClr val="BA9960"/>
      </a:accent5>
      <a:accent6>
        <a:srgbClr val="7882C3"/>
      </a:accent6>
      <a:hlink>
        <a:srgbClr val="C0C378"/>
      </a:hlink>
      <a:folHlink>
        <a:srgbClr val="FFFFFF"/>
      </a:folHlink>
    </a:clrScheme>
    <a:fontScheme name="ORESYS">
      <a:majorFont>
        <a:latin typeface="Cambr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96727c6940a44118467d61038f74d20 xmlns="c14b9496-3a43-470d-b433-358045affd7f">
      <Terms xmlns="http://schemas.microsoft.com/office/infopath/2007/PartnerControls">
        <TermInfo xmlns="http://schemas.microsoft.com/office/infopath/2007/PartnerControls">
          <TermName xmlns="http://schemas.microsoft.com/office/infopath/2007/PartnerControls">Toute l'entreprise</TermName>
          <TermId xmlns="http://schemas.microsoft.com/office/infopath/2007/PartnerControls">6e1b088b-c4a7-4696-9896-a75c6ed80894</TermId>
        </TermInfo>
      </Terms>
    </b96727c6940a44118467d61038f74d20>
    <TaxCatchAll xmlns="c14b9496-3a43-470d-b433-358045affd7f">
      <Value>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6ECEF099FD284BBD357D9A149581DD" ma:contentTypeVersion="6" ma:contentTypeDescription="Crée un document." ma:contentTypeScope="" ma:versionID="2228c7d75d88b1b09a32780e782d0ef8">
  <xsd:schema xmlns:xsd="http://www.w3.org/2001/XMLSchema" xmlns:xs="http://www.w3.org/2001/XMLSchema" xmlns:p="http://schemas.microsoft.com/office/2006/metadata/properties" xmlns:ns2="c14b9496-3a43-470d-b433-358045affd7f" xmlns:ns3="aa6aef3f-86c7-422b-805a-6bc9c09fb713" targetNamespace="http://schemas.microsoft.com/office/2006/metadata/properties" ma:root="true" ma:fieldsID="8752e08295722db3be7f0fe3389c87ca" ns2:_="" ns3:_="">
    <xsd:import namespace="c14b9496-3a43-470d-b433-358045affd7f"/>
    <xsd:import namespace="aa6aef3f-86c7-422b-805a-6bc9c09fb713"/>
    <xsd:element name="properties">
      <xsd:complexType>
        <xsd:sequence>
          <xsd:element name="documentManagement">
            <xsd:complexType>
              <xsd:all>
                <xsd:element ref="ns2:b96727c6940a44118467d61038f74d20" minOccurs="0"/>
                <xsd:element ref="ns2:TaxCatchAll"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b9496-3a43-470d-b433-358045affd7f" elementFormDefault="qualified">
    <xsd:import namespace="http://schemas.microsoft.com/office/2006/documentManagement/types"/>
    <xsd:import namespace="http://schemas.microsoft.com/office/infopath/2007/PartnerControls"/>
    <xsd:element name="b96727c6940a44118467d61038f74d20" ma:index="9" ma:taxonomy="true" ma:internalName="b96727c6940a44118467d61038f74d20" ma:taxonomyFieldName="Service_x0028_s_x0029__x0020_concern_x00e9__x0028_s_x0029_" ma:displayName="Service(s) concerné(s)" ma:readOnly="false" ma:default="" ma:fieldId="{b96727c6-940a-4411-8467-d61038f74d20}" ma:taxonomyMulti="true" ma:sspId="3730087d-08e5-4c2d-a7e2-9a3b45f9eabc" ma:termSetId="0172c731-5942-472d-8546-e0ce0a6bf9e5" ma:anchorId="00000000-0000-0000-0000-000000000000" ma:open="true" ma:isKeyword="false">
      <xsd:complexType>
        <xsd:sequence>
          <xsd:element ref="pc:Terms" minOccurs="0" maxOccurs="1"/>
        </xsd:sequence>
      </xsd:complexType>
    </xsd:element>
    <xsd:element name="TaxCatchAll" ma:index="10" nillable="true" ma:displayName="Taxonomy Catch All Column" ma:hidden="true" ma:list="{dd7f461d-9756-463f-a35e-f6d878ac93de}" ma:internalName="TaxCatchAll" ma:showField="CatchAllData" ma:web="c14b9496-3a43-470d-b433-358045affd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6aef3f-86c7-422b-805a-6bc9c09fb71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2E379C-F331-4366-A17E-ED5EF8411224}">
  <ds:schemaRefs>
    <ds:schemaRef ds:uri="http://schemas.microsoft.com/sharepoint/v3/contenttype/forms"/>
  </ds:schemaRefs>
</ds:datastoreItem>
</file>

<file path=customXml/itemProps2.xml><?xml version="1.0" encoding="utf-8"?>
<ds:datastoreItem xmlns:ds="http://schemas.openxmlformats.org/officeDocument/2006/customXml" ds:itemID="{5AF7E186-34AC-4F0B-AB0D-A1202832497C}">
  <ds:schemaRefs>
    <ds:schemaRef ds:uri="http://schemas.microsoft.com/office/2006/metadata/properties"/>
    <ds:schemaRef ds:uri="http://schemas.microsoft.com/office/infopath/2007/PartnerControls"/>
    <ds:schemaRef ds:uri="c14b9496-3a43-470d-b433-358045affd7f"/>
  </ds:schemaRefs>
</ds:datastoreItem>
</file>

<file path=customXml/itemProps3.xml><?xml version="1.0" encoding="utf-8"?>
<ds:datastoreItem xmlns:ds="http://schemas.openxmlformats.org/officeDocument/2006/customXml" ds:itemID="{474221A5-74BD-4FBF-BE47-F5991830EC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b9496-3a43-470d-b433-358045affd7f"/>
    <ds:schemaRef ds:uri="aa6aef3f-86c7-422b-805a-6bc9c09fb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834</TotalTime>
  <Words>1914</Words>
  <Application>Microsoft Office PowerPoint</Application>
  <PresentationFormat>Personnalisé</PresentationFormat>
  <Paragraphs>112</Paragraphs>
  <Slides>32</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32</vt:i4>
      </vt:variant>
    </vt:vector>
  </HeadingPairs>
  <TitlesOfParts>
    <vt:vector size="42" baseType="lpstr">
      <vt:lpstr>Arial</vt:lpstr>
      <vt:lpstr>Calibri</vt:lpstr>
      <vt:lpstr>Calibri Light</vt:lpstr>
      <vt:lpstr>Cambria</vt:lpstr>
      <vt:lpstr>Century Gothic</vt:lpstr>
      <vt:lpstr>Helvetica</vt:lpstr>
      <vt:lpstr>Lato</vt:lpstr>
      <vt:lpstr>Wingdings 3</vt:lpstr>
      <vt:lpstr>ORS_COMEXT_MDL_Masque ppt_V1 1</vt:lpstr>
      <vt:lpstr>Conception personnalisée</vt:lpstr>
      <vt:lpstr>Approche du fonctionnement d’une collectivité</vt:lpstr>
      <vt:lpstr>Présentation PowerPoint</vt:lpstr>
      <vt:lpstr>La commune</vt:lpstr>
      <vt:lpstr>Le conseil municipal</vt:lpstr>
      <vt:lpstr>Présentation PowerPoint</vt:lpstr>
      <vt:lpstr>Présentation PowerPoint</vt:lpstr>
      <vt:lpstr>Présentation PowerPoint</vt:lpstr>
      <vt:lpstr>LES Arrêtés et délibérations</vt:lpstr>
      <vt:lpstr>Présentation PowerPoint</vt:lpstr>
      <vt:lpstr>Présentation PowerPoint</vt:lpstr>
      <vt:lpstr>Présentation PowerPoint</vt:lpstr>
      <vt:lpstr>Les représentants de la commune dans divers organismes</vt:lpstr>
      <vt:lpstr>LES MISSIONS PROPRES DU MAIRE ET DES ADJOINTS</vt:lpstr>
      <vt:lpstr>LE 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conseil municipal</vt:lpstr>
      <vt:lpstr>Le budget des collectivités</vt:lpstr>
      <vt:lpstr>Comment fonctionne le budget d’une collectivité territoriale ?</vt:lpstr>
      <vt:lpstr>Présentation PowerPoint</vt:lpstr>
      <vt:lpstr>Présentation PowerPoint</vt:lpstr>
      <vt:lpstr>Présentation PowerPoint</vt:lpstr>
      <vt:lpstr>Présentation PowerPoint</vt:lpstr>
      <vt:lpstr>COMMENT SE Déroule le vote du budget ?</vt:lpstr>
      <vt:lpstr>Quels sont les principes à respecter ?</vt:lpstr>
      <vt:lpstr>Quel est le calendrier d’adoption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Luce-Émilie MARQUANT</dc:creator>
  <cp:lastModifiedBy>Lina HEREL</cp:lastModifiedBy>
  <cp:revision>71</cp:revision>
  <dcterms:created xsi:type="dcterms:W3CDTF">2018-09-18T15:22:16Z</dcterms:created>
  <dcterms:modified xsi:type="dcterms:W3CDTF">2020-07-06T08:52:31Z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0x010100F96ECEF099FD284BBD357D9A149581DD</vt:lpwstr>
  </property>
  <property fmtid="{D5CDD505-2E9C-101B-9397-08002B2CF9AE}" pid="3" name="Service(s) concerné(s)">
    <vt:lpwstr>27;#Toute l'entreprise|6e1b088b-c4a7-4696-9896-a75c6ed80894</vt:lpwstr>
  </property>
</Properties>
</file>