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32"/>
  </p:notesMasterIdLst>
  <p:sldIdLst>
    <p:sldId id="398" r:id="rId6"/>
    <p:sldId id="502" r:id="rId7"/>
    <p:sldId id="508" r:id="rId8"/>
    <p:sldId id="509" r:id="rId9"/>
    <p:sldId id="512" r:id="rId10"/>
    <p:sldId id="513" r:id="rId11"/>
    <p:sldId id="514" r:id="rId12"/>
    <p:sldId id="515" r:id="rId13"/>
    <p:sldId id="516" r:id="rId14"/>
    <p:sldId id="517" r:id="rId15"/>
    <p:sldId id="518" r:id="rId16"/>
    <p:sldId id="519" r:id="rId17"/>
    <p:sldId id="520" r:id="rId18"/>
    <p:sldId id="521" r:id="rId19"/>
    <p:sldId id="522" r:id="rId20"/>
    <p:sldId id="523" r:id="rId21"/>
    <p:sldId id="524" r:id="rId22"/>
    <p:sldId id="525" r:id="rId23"/>
    <p:sldId id="526" r:id="rId24"/>
    <p:sldId id="527" r:id="rId25"/>
    <p:sldId id="528" r:id="rId26"/>
    <p:sldId id="510" r:id="rId27"/>
    <p:sldId id="529" r:id="rId28"/>
    <p:sldId id="511" r:id="rId29"/>
    <p:sldId id="530" r:id="rId30"/>
    <p:sldId id="505" r:id="rId31"/>
  </p:sldIdLst>
  <p:sldSz cx="10693400" cy="7561263"/>
  <p:notesSz cx="6797675" cy="9926638"/>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Section sans titre" id="{C0343238-A025-49D5-888E-44B336B6D43B}">
          <p14:sldIdLst>
            <p14:sldId id="398"/>
            <p14:sldId id="502"/>
            <p14:sldId id="508"/>
            <p14:sldId id="509"/>
            <p14:sldId id="512"/>
            <p14:sldId id="513"/>
            <p14:sldId id="514"/>
            <p14:sldId id="515"/>
            <p14:sldId id="516"/>
            <p14:sldId id="517"/>
            <p14:sldId id="518"/>
            <p14:sldId id="519"/>
            <p14:sldId id="520"/>
            <p14:sldId id="521"/>
            <p14:sldId id="522"/>
            <p14:sldId id="523"/>
            <p14:sldId id="524"/>
            <p14:sldId id="525"/>
            <p14:sldId id="526"/>
            <p14:sldId id="527"/>
            <p14:sldId id="528"/>
            <p14:sldId id="510"/>
            <p14:sldId id="529"/>
            <p14:sldId id="511"/>
            <p14:sldId id="530"/>
            <p14:sldId id="505"/>
          </p14:sldIdLst>
        </p14:section>
      </p14:sectionLst>
    </p:ex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75"/>
    <a:srgbClr val="262626"/>
    <a:srgbClr val="7F7F7F"/>
    <a:srgbClr val="801C76"/>
    <a:srgbClr val="3BA62B"/>
    <a:srgbClr val="A8821D"/>
    <a:srgbClr val="7E1C77"/>
    <a:srgbClr val="FFD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434" autoAdjust="0"/>
  </p:normalViewPr>
  <p:slideViewPr>
    <p:cSldViewPr snapToGrid="0">
      <p:cViewPr varScale="1">
        <p:scale>
          <a:sx n="94" d="100"/>
          <a:sy n="94" d="100"/>
        </p:scale>
        <p:origin x="1512" y="102"/>
      </p:cViewPr>
      <p:guideLst>
        <p:guide orient="horz" pos="2382"/>
        <p:guide pos="3368"/>
      </p:guideLst>
    </p:cSldViewPr>
  </p:slideViewPr>
  <p:notesTextViewPr>
    <p:cViewPr>
      <p:scale>
        <a:sx n="1" d="1"/>
        <a:sy n="1" d="1"/>
      </p:scale>
      <p:origin x="0" y="0"/>
    </p:cViewPr>
  </p:notesTextViewPr>
  <p:sorterViewPr>
    <p:cViewPr>
      <p:scale>
        <a:sx n="66" d="100"/>
        <a:sy n="66" d="100"/>
      </p:scale>
      <p:origin x="0" y="205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60" cy="496332"/>
          </a:xfrm>
          <a:prstGeom prst="rect">
            <a:avLst/>
          </a:prstGeom>
        </p:spPr>
        <p:txBody>
          <a:bodyPr vert="horz" lIns="92108" tIns="46054" rIns="92108" bIns="4605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2" y="0"/>
            <a:ext cx="2945660" cy="496332"/>
          </a:xfrm>
          <a:prstGeom prst="rect">
            <a:avLst/>
          </a:prstGeom>
        </p:spPr>
        <p:txBody>
          <a:bodyPr vert="horz" lIns="92108" tIns="46054" rIns="92108" bIns="46054" rtlCol="0"/>
          <a:lstStyle>
            <a:lvl1pPr algn="r" fontAlgn="auto">
              <a:spcBef>
                <a:spcPts val="0"/>
              </a:spcBef>
              <a:spcAft>
                <a:spcPts val="0"/>
              </a:spcAft>
              <a:defRPr sz="1200">
                <a:latin typeface="+mn-lt"/>
                <a:cs typeface="+mn-cs"/>
              </a:defRPr>
            </a:lvl1pPr>
          </a:lstStyle>
          <a:p>
            <a:pPr>
              <a:defRPr/>
            </a:pPr>
            <a:fld id="{E5D2539D-4D41-4155-A306-C3B15BBA4B72}" type="datetimeFigureOut">
              <a:rPr lang="fr-FR"/>
              <a:pPr>
                <a:defRPr/>
              </a:pPr>
              <a:t>07/09/2020</a:t>
            </a:fld>
            <a:endParaRPr lang="fr-FR"/>
          </a:p>
        </p:txBody>
      </p:sp>
      <p:sp>
        <p:nvSpPr>
          <p:cNvPr id="4" name="Espace réservé de l'image des diapositives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2108" tIns="46054" rIns="92108" bIns="46054" rtlCol="0" anchor="ctr"/>
          <a:lstStyle/>
          <a:p>
            <a:pPr lvl="0"/>
            <a:endParaRPr lang="fr-FR" noProof="0"/>
          </a:p>
        </p:txBody>
      </p:sp>
      <p:sp>
        <p:nvSpPr>
          <p:cNvPr id="5" name="Espace réservé des commentaires 4"/>
          <p:cNvSpPr>
            <a:spLocks noGrp="1"/>
          </p:cNvSpPr>
          <p:nvPr>
            <p:ph type="body" sz="quarter" idx="3"/>
          </p:nvPr>
        </p:nvSpPr>
        <p:spPr>
          <a:xfrm>
            <a:off x="679768" y="4715154"/>
            <a:ext cx="5438140" cy="4466987"/>
          </a:xfrm>
          <a:prstGeom prst="rect">
            <a:avLst/>
          </a:prstGeom>
        </p:spPr>
        <p:txBody>
          <a:bodyPr vert="horz" lIns="92108" tIns="46054" rIns="92108" bIns="46054"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8583"/>
            <a:ext cx="2945660" cy="496332"/>
          </a:xfrm>
          <a:prstGeom prst="rect">
            <a:avLst/>
          </a:prstGeom>
        </p:spPr>
        <p:txBody>
          <a:bodyPr vert="horz" lIns="92108" tIns="46054" rIns="92108" bIns="46054"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2" y="9428583"/>
            <a:ext cx="2945660" cy="496332"/>
          </a:xfrm>
          <a:prstGeom prst="rect">
            <a:avLst/>
          </a:prstGeom>
        </p:spPr>
        <p:txBody>
          <a:bodyPr vert="horz" lIns="92108" tIns="46054" rIns="92108" bIns="46054" rtlCol="0" anchor="b"/>
          <a:lstStyle>
            <a:lvl1pPr algn="r" fontAlgn="auto">
              <a:spcBef>
                <a:spcPts val="0"/>
              </a:spcBef>
              <a:spcAft>
                <a:spcPts val="0"/>
              </a:spcAft>
              <a:defRPr sz="1200">
                <a:latin typeface="+mn-lt"/>
                <a:cs typeface="+mn-cs"/>
              </a:defRPr>
            </a:lvl1pPr>
          </a:lstStyle>
          <a:p>
            <a:pPr>
              <a:defRPr/>
            </a:pPr>
            <a:fld id="{FA8A6AB9-E6D7-432C-A271-7D4DF8C73693}" type="slidenum">
              <a:rPr lang="fr-FR"/>
              <a:pPr>
                <a:defRPr/>
              </a:pPr>
              <a:t>‹N°›</a:t>
            </a:fld>
            <a:endParaRPr lang="fr-FR"/>
          </a:p>
        </p:txBody>
      </p:sp>
    </p:spTree>
    <p:extLst>
      <p:ext uri="{BB962C8B-B14F-4D97-AF65-F5344CB8AC3E}">
        <p14:creationId xmlns:p14="http://schemas.microsoft.com/office/powerpoint/2010/main" val="2885860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21483" algn="l" rtl="0" eaLnBrk="0" fontAlgn="base" hangingPunct="0">
      <a:spcBef>
        <a:spcPct val="30000"/>
      </a:spcBef>
      <a:spcAft>
        <a:spcPct val="0"/>
      </a:spcAft>
      <a:defRPr sz="1400" kern="1200">
        <a:solidFill>
          <a:schemeClr val="tx1"/>
        </a:solidFill>
        <a:latin typeface="+mn-lt"/>
        <a:ea typeface="+mn-ea"/>
        <a:cs typeface="+mn-cs"/>
      </a:defRPr>
    </a:lvl2pPr>
    <a:lvl3pPr marL="1042966" algn="l" rtl="0" eaLnBrk="0" fontAlgn="base" hangingPunct="0">
      <a:spcBef>
        <a:spcPct val="30000"/>
      </a:spcBef>
      <a:spcAft>
        <a:spcPct val="0"/>
      </a:spcAft>
      <a:defRPr sz="1400" kern="1200">
        <a:solidFill>
          <a:schemeClr val="tx1"/>
        </a:solidFill>
        <a:latin typeface="+mn-lt"/>
        <a:ea typeface="+mn-ea"/>
        <a:cs typeface="+mn-cs"/>
      </a:defRPr>
    </a:lvl3pPr>
    <a:lvl4pPr marL="1564449" algn="l" rtl="0" eaLnBrk="0" fontAlgn="base" hangingPunct="0">
      <a:spcBef>
        <a:spcPct val="30000"/>
      </a:spcBef>
      <a:spcAft>
        <a:spcPct val="0"/>
      </a:spcAft>
      <a:defRPr sz="1400" kern="1200">
        <a:solidFill>
          <a:schemeClr val="tx1"/>
        </a:solidFill>
        <a:latin typeface="+mn-lt"/>
        <a:ea typeface="+mn-ea"/>
        <a:cs typeface="+mn-cs"/>
      </a:defRPr>
    </a:lvl4pPr>
    <a:lvl5pPr marL="2085931" algn="l" rtl="0" eaLnBrk="0" fontAlgn="base" hangingPunct="0">
      <a:spcBef>
        <a:spcPct val="30000"/>
      </a:spcBef>
      <a:spcAft>
        <a:spcPct val="0"/>
      </a:spcAft>
      <a:defRPr sz="1400" kern="1200">
        <a:solidFill>
          <a:schemeClr val="tx1"/>
        </a:solidFill>
        <a:latin typeface="+mn-lt"/>
        <a:ea typeface="+mn-ea"/>
        <a:cs typeface="+mn-cs"/>
      </a:defRPr>
    </a:lvl5pPr>
    <a:lvl6pPr marL="2607414" algn="l" defTabSz="1042966" rtl="0" eaLnBrk="1" latinLnBrk="0" hangingPunct="1">
      <a:defRPr sz="1400" kern="1200">
        <a:solidFill>
          <a:schemeClr val="tx1"/>
        </a:solidFill>
        <a:latin typeface="+mn-lt"/>
        <a:ea typeface="+mn-ea"/>
        <a:cs typeface="+mn-cs"/>
      </a:defRPr>
    </a:lvl6pPr>
    <a:lvl7pPr marL="3128896" algn="l" defTabSz="1042966" rtl="0" eaLnBrk="1" latinLnBrk="0" hangingPunct="1">
      <a:defRPr sz="1400" kern="1200">
        <a:solidFill>
          <a:schemeClr val="tx1"/>
        </a:solidFill>
        <a:latin typeface="+mn-lt"/>
        <a:ea typeface="+mn-ea"/>
        <a:cs typeface="+mn-cs"/>
      </a:defRPr>
    </a:lvl7pPr>
    <a:lvl8pPr marL="3650379" algn="l" defTabSz="1042966" rtl="0" eaLnBrk="1" latinLnBrk="0" hangingPunct="1">
      <a:defRPr sz="1400" kern="1200">
        <a:solidFill>
          <a:schemeClr val="tx1"/>
        </a:solidFill>
        <a:latin typeface="+mn-lt"/>
        <a:ea typeface="+mn-ea"/>
        <a:cs typeface="+mn-cs"/>
      </a:defRPr>
    </a:lvl8pPr>
    <a:lvl9pPr marL="4171862" algn="l" defTabSz="1042966"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e de titre">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237544" y="1637045"/>
            <a:ext cx="7173031" cy="1486339"/>
          </a:xfrm>
        </p:spPr>
        <p:txBody>
          <a:bodyPr>
            <a:normAutofit/>
          </a:bodyPr>
          <a:lstStyle>
            <a:lvl1pPr algn="l">
              <a:defRPr sz="2400">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Sous-titre 2"/>
          <p:cNvSpPr>
            <a:spLocks noGrp="1"/>
          </p:cNvSpPr>
          <p:nvPr>
            <p:ph type="subTitle" idx="1"/>
          </p:nvPr>
        </p:nvSpPr>
        <p:spPr>
          <a:xfrm>
            <a:off x="1220444" y="3213536"/>
            <a:ext cx="4463094" cy="1134189"/>
          </a:xfrm>
          <a:prstGeom prst="rect">
            <a:avLst/>
          </a:prstGeom>
        </p:spPr>
        <p:txBody>
          <a:bodyPr/>
          <a:lstStyle>
            <a:lvl1pPr marL="0" indent="0" algn="l">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lgn="ctr">
              <a:buNone/>
              <a:defRPr>
                <a:solidFill>
                  <a:schemeClr val="tx1">
                    <a:tint val="75000"/>
                  </a:schemeClr>
                </a:solidFill>
              </a:defRPr>
            </a:lvl2pPr>
            <a:lvl3pPr marL="1042966" indent="0" algn="ctr">
              <a:buNone/>
              <a:defRPr>
                <a:solidFill>
                  <a:schemeClr val="tx1">
                    <a:tint val="75000"/>
                  </a:schemeClr>
                </a:solidFill>
              </a:defRPr>
            </a:lvl3pPr>
            <a:lvl4pPr marL="1564449" indent="0" algn="ctr">
              <a:buNone/>
              <a:defRPr>
                <a:solidFill>
                  <a:schemeClr val="tx1">
                    <a:tint val="75000"/>
                  </a:schemeClr>
                </a:solidFill>
              </a:defRPr>
            </a:lvl4pPr>
            <a:lvl5pPr marL="2085931" indent="0" algn="ctr">
              <a:buNone/>
              <a:defRPr>
                <a:solidFill>
                  <a:schemeClr val="tx1">
                    <a:tint val="75000"/>
                  </a:schemeClr>
                </a:solidFill>
              </a:defRPr>
            </a:lvl5pPr>
            <a:lvl6pPr marL="2607414" indent="0" algn="ctr">
              <a:buNone/>
              <a:defRPr>
                <a:solidFill>
                  <a:schemeClr val="tx1">
                    <a:tint val="75000"/>
                  </a:schemeClr>
                </a:solidFill>
              </a:defRPr>
            </a:lvl6pPr>
            <a:lvl7pPr marL="3128896" indent="0" algn="ctr">
              <a:buNone/>
              <a:defRPr>
                <a:solidFill>
                  <a:schemeClr val="tx1">
                    <a:tint val="75000"/>
                  </a:schemeClr>
                </a:solidFill>
              </a:defRPr>
            </a:lvl7pPr>
            <a:lvl8pPr marL="3650379" indent="0" algn="ctr">
              <a:buNone/>
              <a:defRPr>
                <a:solidFill>
                  <a:schemeClr val="tx1">
                    <a:tint val="75000"/>
                  </a:schemeClr>
                </a:solidFill>
              </a:defRPr>
            </a:lvl8pPr>
            <a:lvl9pPr marL="4171862" indent="0" algn="ctr">
              <a:buNone/>
              <a:defRPr>
                <a:solidFill>
                  <a:schemeClr val="tx1">
                    <a:tint val="75000"/>
                  </a:schemeClr>
                </a:solidFill>
              </a:defRPr>
            </a:lvl9pPr>
          </a:lstStyle>
          <a:p>
            <a:r>
              <a:rPr lang="fr-FR" dirty="0"/>
              <a:t>Modifiez le style des sous-titres du masque</a:t>
            </a:r>
          </a:p>
        </p:txBody>
      </p:sp>
      <p:sp>
        <p:nvSpPr>
          <p:cNvPr id="13" name="Espace réservé du texte 12"/>
          <p:cNvSpPr>
            <a:spLocks noGrp="1"/>
          </p:cNvSpPr>
          <p:nvPr>
            <p:ph type="body" sz="quarter" idx="10"/>
          </p:nvPr>
        </p:nvSpPr>
        <p:spPr>
          <a:xfrm>
            <a:off x="1226583" y="4437877"/>
            <a:ext cx="4470427" cy="872876"/>
          </a:xfrm>
          <a:prstGeom prst="rect">
            <a:avLst/>
          </a:prstGeom>
        </p:spPr>
        <p:txBody>
          <a:bodyPr/>
          <a:lstStyle>
            <a:lvl1pPr marL="325926" indent="-325926">
              <a:buClr>
                <a:schemeClr val="tx2"/>
              </a:buClr>
              <a:buFont typeface="Helvetica" pitchFamily="34" charset="0"/>
              <a:buChar char="#"/>
              <a:defRPr>
                <a:solidFill>
                  <a:schemeClr val="bg2">
                    <a:lumMod val="50000"/>
                  </a:schemeClr>
                </a:solidFill>
                <a:latin typeface="Helvetica" pitchFamily="34" charset="0"/>
                <a:cs typeface="Helvetica" pitchFamily="34" charset="0"/>
              </a:defRPr>
            </a:lvl1pPr>
            <a:lvl2pPr>
              <a:defRPr>
                <a:solidFill>
                  <a:schemeClr val="bg2">
                    <a:lumMod val="50000"/>
                  </a:schemeClr>
                </a:solidFill>
              </a:defRPr>
            </a:lvl2pPr>
            <a:lvl3pPr marL="1825189" indent="-260741" algn="l" defTabSz="1042966" rtl="0" eaLnBrk="1" latinLnBrk="0" hangingPunct="1">
              <a:spcBef>
                <a:spcPct val="20000"/>
              </a:spcBef>
              <a:buClr>
                <a:schemeClr val="bg2">
                  <a:lumMod val="75000"/>
                </a:schemeClr>
              </a:buClr>
              <a:buFont typeface="Arial" pitchFamily="34" charset="0"/>
              <a:buChar char="»"/>
              <a:defRPr sz="1400">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fr-FR"/>
              <a:t>Modifiez les styles du texte du masque</a:t>
            </a:r>
          </a:p>
        </p:txBody>
      </p:sp>
      <p:pic>
        <p:nvPicPr>
          <p:cNvPr id="12" name="Image 11">
            <a:extLst>
              <a:ext uri="{FF2B5EF4-FFF2-40B4-BE49-F238E27FC236}">
                <a16:creationId xmlns:a16="http://schemas.microsoft.com/office/drawing/2014/main" id="{52C84560-C7D5-474A-B3F9-16FACB7C41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63142" y="3123384"/>
            <a:ext cx="4463094" cy="3542581"/>
          </a:xfrm>
          <a:prstGeom prst="rect">
            <a:avLst/>
          </a:prstGeom>
        </p:spPr>
      </p:pic>
      <p:pic>
        <p:nvPicPr>
          <p:cNvPr id="15" name="Image 14">
            <a:extLst>
              <a:ext uri="{FF2B5EF4-FFF2-40B4-BE49-F238E27FC236}">
                <a16:creationId xmlns:a16="http://schemas.microsoft.com/office/drawing/2014/main" id="{E1EC947D-5110-484E-B48B-8DA348983C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24371626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re de sec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687672A-5B25-480E-9BDD-E5B9B271AB3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768" t="50" r="44322" b="-50"/>
          <a:stretch/>
        </p:blipFill>
        <p:spPr>
          <a:xfrm>
            <a:off x="0" y="0"/>
            <a:ext cx="3905512" cy="7561262"/>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E8C9E25D-C566-42EE-B3EB-C04DC988F7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77342865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B38AFF-EF33-4E5F-8A22-D06383EC9BA0}"/>
              </a:ext>
            </a:extLst>
          </p:cNvPr>
          <p:cNvSpPr>
            <a:spLocks noGrp="1"/>
          </p:cNvSpPr>
          <p:nvPr>
            <p:ph type="title"/>
          </p:nvPr>
        </p:nvSpPr>
        <p:spPr>
          <a:xfrm>
            <a:off x="534670" y="302801"/>
            <a:ext cx="9624060" cy="456151"/>
          </a:xfrm>
        </p:spPr>
        <p:txBody>
          <a:bodyPr/>
          <a:lstStyle/>
          <a:p>
            <a:r>
              <a:rPr lang="fr-FR"/>
              <a:t>Modifiez le style du titre</a:t>
            </a:r>
          </a:p>
        </p:txBody>
      </p:sp>
    </p:spTree>
    <p:extLst>
      <p:ext uri="{BB962C8B-B14F-4D97-AF65-F5344CB8AC3E}">
        <p14:creationId xmlns:p14="http://schemas.microsoft.com/office/powerpoint/2010/main" val="217734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02F6CA9-BA12-488D-B5B8-2CFAC2C0CD5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89736" cy="7561263"/>
          </a:xfrm>
          <a:prstGeom prst="rect">
            <a:avLst/>
          </a:prstGeom>
        </p:spPr>
      </p:pic>
      <p:grpSp>
        <p:nvGrpSpPr>
          <p:cNvPr id="26" name="Groupe 25">
            <a:extLst>
              <a:ext uri="{FF2B5EF4-FFF2-40B4-BE49-F238E27FC236}">
                <a16:creationId xmlns:a16="http://schemas.microsoft.com/office/drawing/2014/main" id="{0793D9E1-10D3-48BE-9F85-AA574F319A8C}"/>
              </a:ext>
            </a:extLst>
          </p:cNvPr>
          <p:cNvGrpSpPr/>
          <p:nvPr userDrawn="1"/>
        </p:nvGrpSpPr>
        <p:grpSpPr>
          <a:xfrm>
            <a:off x="6510528" y="-1"/>
            <a:ext cx="4179208" cy="7561263"/>
            <a:chOff x="3257096" y="0"/>
            <a:chExt cx="4179208" cy="7561263"/>
          </a:xfrm>
        </p:grpSpPr>
        <p:sp>
          <p:nvSpPr>
            <p:cNvPr id="6" name="Rectangle 5">
              <a:extLst>
                <a:ext uri="{FF2B5EF4-FFF2-40B4-BE49-F238E27FC236}">
                  <a16:creationId xmlns:a16="http://schemas.microsoft.com/office/drawing/2014/main" id="{D344A9B5-090C-40DE-B451-CB2971DE86E3}"/>
                </a:ext>
              </a:extLst>
            </p:cNvPr>
            <p:cNvSpPr/>
            <p:nvPr userDrawn="1"/>
          </p:nvSpPr>
          <p:spPr>
            <a:xfrm>
              <a:off x="3257096" y="0"/>
              <a:ext cx="4179208" cy="7561263"/>
            </a:xfrm>
            <a:prstGeom prst="rect">
              <a:avLst/>
            </a:prstGeom>
            <a:solidFill>
              <a:srgbClr val="262626">
                <a:alpha val="69804"/>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dirty="0"/>
            </a:p>
          </p:txBody>
        </p:sp>
        <p:sp>
          <p:nvSpPr>
            <p:cNvPr id="9" name="ZoneTexte 8">
              <a:extLst>
                <a:ext uri="{FF2B5EF4-FFF2-40B4-BE49-F238E27FC236}">
                  <a16:creationId xmlns:a16="http://schemas.microsoft.com/office/drawing/2014/main" id="{45D2675B-CC2B-4671-9E99-B1FFE824A7F2}"/>
                </a:ext>
              </a:extLst>
            </p:cNvPr>
            <p:cNvSpPr txBox="1"/>
            <p:nvPr userDrawn="1"/>
          </p:nvSpPr>
          <p:spPr>
            <a:xfrm>
              <a:off x="3694376" y="6521631"/>
              <a:ext cx="3300984" cy="646331"/>
            </a:xfrm>
            <a:prstGeom prst="rect">
              <a:avLst/>
            </a:prstGeom>
            <a:noFill/>
          </p:spPr>
          <p:txBody>
            <a:bodyPr wrap="square" rtlCol="0">
              <a:spAutoFit/>
            </a:bodyPr>
            <a:lstStyle/>
            <a:p>
              <a:pPr algn="ctr"/>
              <a:r>
                <a:rPr lang="fr-FR" sz="1200" dirty="0">
                  <a:solidFill>
                    <a:schemeClr val="bg1"/>
                  </a:solidFill>
                </a:rPr>
                <a:t>Pae du Tilloy - 5 rue Jean Monnet</a:t>
              </a:r>
            </a:p>
            <a:p>
              <a:pPr algn="ctr"/>
              <a:r>
                <a:rPr lang="fr-FR" sz="1200" dirty="0">
                  <a:solidFill>
                    <a:schemeClr val="bg1"/>
                  </a:solidFill>
                </a:rPr>
                <a:t>60006 Beauvais CEDEX</a:t>
              </a:r>
              <a:br>
                <a:rPr lang="fr-FR" sz="1200" dirty="0">
                  <a:solidFill>
                    <a:schemeClr val="bg1"/>
                  </a:solidFill>
                </a:rPr>
              </a:br>
              <a:r>
                <a:rPr lang="fr-FR" sz="1200" dirty="0">
                  <a:solidFill>
                    <a:schemeClr val="bg1"/>
                  </a:solidFill>
                </a:rPr>
                <a:t>03 44 08 40 40</a:t>
              </a:r>
            </a:p>
          </p:txBody>
        </p:sp>
        <p:pic>
          <p:nvPicPr>
            <p:cNvPr id="12" name="Image 11">
              <a:extLst>
                <a:ext uri="{FF2B5EF4-FFF2-40B4-BE49-F238E27FC236}">
                  <a16:creationId xmlns:a16="http://schemas.microsoft.com/office/drawing/2014/main" id="{ABD709CE-2388-4BD4-A6C9-A1FF1303F3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9896" y="562874"/>
              <a:ext cx="2373607" cy="1412230"/>
            </a:xfrm>
            <a:prstGeom prst="rect">
              <a:avLst/>
            </a:prstGeom>
          </p:spPr>
        </p:pic>
        <p:grpSp>
          <p:nvGrpSpPr>
            <p:cNvPr id="24" name="Groupe 23">
              <a:extLst>
                <a:ext uri="{FF2B5EF4-FFF2-40B4-BE49-F238E27FC236}">
                  <a16:creationId xmlns:a16="http://schemas.microsoft.com/office/drawing/2014/main" id="{80E4229B-E33F-435B-872B-60FD01DFA9CC}"/>
                </a:ext>
              </a:extLst>
            </p:cNvPr>
            <p:cNvGrpSpPr/>
            <p:nvPr userDrawn="1"/>
          </p:nvGrpSpPr>
          <p:grpSpPr>
            <a:xfrm>
              <a:off x="4348235" y="4512837"/>
              <a:ext cx="1996931" cy="360000"/>
              <a:chOff x="4273769" y="4512837"/>
              <a:chExt cx="1996931" cy="360000"/>
            </a:xfrm>
          </p:grpSpPr>
          <p:pic>
            <p:nvPicPr>
              <p:cNvPr id="16" name="Image 15">
                <a:extLst>
                  <a:ext uri="{FF2B5EF4-FFF2-40B4-BE49-F238E27FC236}">
                    <a16:creationId xmlns:a16="http://schemas.microsoft.com/office/drawing/2014/main" id="{444C90CD-F0B1-4F9B-9705-76F7781888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19413" y="4512837"/>
                <a:ext cx="360000" cy="360000"/>
              </a:xfrm>
              <a:prstGeom prst="rect">
                <a:avLst/>
              </a:prstGeom>
            </p:spPr>
          </p:pic>
          <p:pic>
            <p:nvPicPr>
              <p:cNvPr id="18" name="Image 17">
                <a:extLst>
                  <a:ext uri="{FF2B5EF4-FFF2-40B4-BE49-F238E27FC236}">
                    <a16:creationId xmlns:a16="http://schemas.microsoft.com/office/drawing/2014/main" id="{246DFF06-34DA-49E1-AD38-F7535343F5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365057" y="4512837"/>
                <a:ext cx="360000" cy="360000"/>
              </a:xfrm>
              <a:prstGeom prst="rect">
                <a:avLst/>
              </a:prstGeom>
            </p:spPr>
          </p:pic>
          <p:pic>
            <p:nvPicPr>
              <p:cNvPr id="20" name="Image 19">
                <a:extLst>
                  <a:ext uri="{FF2B5EF4-FFF2-40B4-BE49-F238E27FC236}">
                    <a16:creationId xmlns:a16="http://schemas.microsoft.com/office/drawing/2014/main" id="{C5CF7FEF-2804-48F0-ABBE-4592C2CCEFC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73769" y="4512837"/>
                <a:ext cx="360000" cy="360000"/>
              </a:xfrm>
              <a:prstGeom prst="rect">
                <a:avLst/>
              </a:prstGeom>
            </p:spPr>
          </p:pic>
          <p:pic>
            <p:nvPicPr>
              <p:cNvPr id="22" name="Image 21">
                <a:extLst>
                  <a:ext uri="{FF2B5EF4-FFF2-40B4-BE49-F238E27FC236}">
                    <a16:creationId xmlns:a16="http://schemas.microsoft.com/office/drawing/2014/main" id="{EDB37930-A9F2-4ECA-940A-C6467C29025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910700" y="4512837"/>
                <a:ext cx="360000" cy="360000"/>
              </a:xfrm>
              <a:prstGeom prst="rect">
                <a:avLst/>
              </a:prstGeom>
            </p:spPr>
          </p:pic>
        </p:grpSp>
        <p:sp>
          <p:nvSpPr>
            <p:cNvPr id="23" name="ZoneTexte 22">
              <a:extLst>
                <a:ext uri="{FF2B5EF4-FFF2-40B4-BE49-F238E27FC236}">
                  <a16:creationId xmlns:a16="http://schemas.microsoft.com/office/drawing/2014/main" id="{A7E02697-B1AB-4A6E-A960-EAF754752982}"/>
                </a:ext>
              </a:extLst>
            </p:cNvPr>
            <p:cNvSpPr txBox="1"/>
            <p:nvPr userDrawn="1"/>
          </p:nvSpPr>
          <p:spPr>
            <a:xfrm>
              <a:off x="4209002" y="4094479"/>
              <a:ext cx="2275396" cy="307777"/>
            </a:xfrm>
            <a:prstGeom prst="rect">
              <a:avLst/>
            </a:prstGeom>
            <a:noFill/>
          </p:spPr>
          <p:txBody>
            <a:bodyPr wrap="square" rtlCol="0">
              <a:spAutoFit/>
            </a:bodyPr>
            <a:lstStyle/>
            <a:p>
              <a:pPr algn="ctr"/>
              <a:r>
                <a:rPr lang="fr-FR" sz="1400" dirty="0">
                  <a:solidFill>
                    <a:schemeClr val="bg1"/>
                  </a:solidFill>
                  <a:latin typeface="Lato" panose="020F0502020204030203" pitchFamily="34" charset="0"/>
                  <a:ea typeface="Lato" panose="020F0502020204030203" pitchFamily="34" charset="0"/>
                  <a:cs typeface="Lato" panose="020F0502020204030203" pitchFamily="34" charset="0"/>
                </a:rPr>
                <a:t>Suivez-nous !</a:t>
              </a:r>
            </a:p>
          </p:txBody>
        </p:sp>
        <p:sp>
          <p:nvSpPr>
            <p:cNvPr id="25" name="ZoneTexte 24">
              <a:extLst>
                <a:ext uri="{FF2B5EF4-FFF2-40B4-BE49-F238E27FC236}">
                  <a16:creationId xmlns:a16="http://schemas.microsoft.com/office/drawing/2014/main" id="{DA7B7C45-C41B-41FE-9EA7-A4511AEE3457}"/>
                </a:ext>
              </a:extLst>
            </p:cNvPr>
            <p:cNvSpPr txBox="1"/>
            <p:nvPr userDrawn="1"/>
          </p:nvSpPr>
          <p:spPr>
            <a:xfrm>
              <a:off x="4586487" y="3466783"/>
              <a:ext cx="1516762" cy="523220"/>
            </a:xfrm>
            <a:prstGeom prst="rect">
              <a:avLst/>
            </a:prstGeom>
            <a:noFill/>
          </p:spPr>
          <p:txBody>
            <a:bodyPr wrap="none" rtlCol="0">
              <a:spAutoFit/>
            </a:bodyPr>
            <a:lstStyle/>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contact@adico.fr</a:t>
              </a:r>
            </a:p>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www.adico.fr</a:t>
              </a:r>
            </a:p>
          </p:txBody>
        </p:sp>
      </p:grpSp>
      <p:pic>
        <p:nvPicPr>
          <p:cNvPr id="14" name="Image 13">
            <a:extLst>
              <a:ext uri="{FF2B5EF4-FFF2-40B4-BE49-F238E27FC236}">
                <a16:creationId xmlns:a16="http://schemas.microsoft.com/office/drawing/2014/main" id="{CC309E08-1D90-489A-8244-67D65D07D00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53982" y="5586160"/>
            <a:ext cx="1302699" cy="518474"/>
          </a:xfrm>
          <a:prstGeom prst="rect">
            <a:avLst/>
          </a:prstGeom>
        </p:spPr>
      </p:pic>
    </p:spTree>
    <p:extLst>
      <p:ext uri="{BB962C8B-B14F-4D97-AF65-F5344CB8AC3E}">
        <p14:creationId xmlns:p14="http://schemas.microsoft.com/office/powerpoint/2010/main" val="2985663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288F3C-BA57-47B0-AE85-5FAD0EB570B9}"/>
              </a:ext>
            </a:extLst>
          </p:cNvPr>
          <p:cNvSpPr>
            <a:spLocks noGrp="1"/>
          </p:cNvSpPr>
          <p:nvPr>
            <p:ph type="ctrTitle"/>
          </p:nvPr>
        </p:nvSpPr>
        <p:spPr>
          <a:xfrm>
            <a:off x="1336675" y="1238250"/>
            <a:ext cx="8020050" cy="2632075"/>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47F6FA8-6776-44F7-8E06-B8889CAA07D9}"/>
              </a:ext>
            </a:extLst>
          </p:cNvPr>
          <p:cNvSpPr>
            <a:spLocks noGrp="1"/>
          </p:cNvSpPr>
          <p:nvPr>
            <p:ph type="subTitle" idx="1"/>
          </p:nvPr>
        </p:nvSpPr>
        <p:spPr>
          <a:xfrm>
            <a:off x="1336675" y="3971925"/>
            <a:ext cx="8020050"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18E6258-6F31-4F20-A827-2E1362B9B6AF}"/>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2CB9AD72-8246-459D-8B87-F7F1503DA62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3A6ECD3-C99E-48BE-A177-B4A398618A3B}"/>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826066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CF7FC-96FD-4557-975E-B91B6F08993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E311DCB-1D9D-4612-99AE-1180A25FC698}"/>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4CAFDB-9F58-4933-996D-F2A24D082D9E}"/>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32D39B3D-79F4-4E57-A4D9-4ED591BEF4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6613C0B-1D95-4F06-9A78-1484F858CB6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4645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DBC452-0ACE-4DCB-9B77-5BE107A07865}"/>
              </a:ext>
            </a:extLst>
          </p:cNvPr>
          <p:cNvSpPr>
            <a:spLocks noGrp="1"/>
          </p:cNvSpPr>
          <p:nvPr>
            <p:ph type="title"/>
          </p:nvPr>
        </p:nvSpPr>
        <p:spPr>
          <a:xfrm>
            <a:off x="730250" y="1884363"/>
            <a:ext cx="9221788" cy="3146425"/>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12309F-DF24-4983-8821-38A9BC64723F}"/>
              </a:ext>
            </a:extLst>
          </p:cNvPr>
          <p:cNvSpPr>
            <a:spLocks noGrp="1"/>
          </p:cNvSpPr>
          <p:nvPr>
            <p:ph type="body" idx="1"/>
          </p:nvPr>
        </p:nvSpPr>
        <p:spPr>
          <a:xfrm>
            <a:off x="730250" y="5059363"/>
            <a:ext cx="9221788" cy="16541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64DB0C06-9763-4AA9-ACEA-DEB3A42D1344}"/>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757167F9-5ACA-44E7-BB84-6ED72D88F2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6E847B-02AC-45CE-A550-FE9BD080971A}"/>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382117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BE03DF-2B00-4520-99F7-F9445D8162B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9F43EC3-2276-4FA5-B9F5-8B65DC6D138F}"/>
              </a:ext>
            </a:extLst>
          </p:cNvPr>
          <p:cNvSpPr>
            <a:spLocks noGrp="1"/>
          </p:cNvSpPr>
          <p:nvPr>
            <p:ph sz="half" idx="1"/>
          </p:nvPr>
        </p:nvSpPr>
        <p:spPr>
          <a:xfrm>
            <a:off x="735013" y="2012950"/>
            <a:ext cx="4535487"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BF4AA80-A79E-4F95-8037-4416852CE54A}"/>
              </a:ext>
            </a:extLst>
          </p:cNvPr>
          <p:cNvSpPr>
            <a:spLocks noGrp="1"/>
          </p:cNvSpPr>
          <p:nvPr>
            <p:ph sz="half" idx="2"/>
          </p:nvPr>
        </p:nvSpPr>
        <p:spPr>
          <a:xfrm>
            <a:off x="5422900" y="2012950"/>
            <a:ext cx="4535488"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78DD76-97F0-40FC-B38F-F090C1D129AD}"/>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BDCD225A-58F2-4987-88C9-AF238491358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854A70C-BB5E-4DA2-AFB7-E55F1080B0E4}"/>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8730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E40FA9-4A80-4940-BF0C-82571FA67AC8}"/>
              </a:ext>
            </a:extLst>
          </p:cNvPr>
          <p:cNvSpPr>
            <a:spLocks noGrp="1"/>
          </p:cNvSpPr>
          <p:nvPr>
            <p:ph type="title"/>
          </p:nvPr>
        </p:nvSpPr>
        <p:spPr>
          <a:xfrm>
            <a:off x="736600" y="403225"/>
            <a:ext cx="9223375" cy="1460500"/>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4696FB8-16BD-4838-B730-8DCCB247252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A817171F-25AB-4155-8765-AD90924AC654}"/>
              </a:ext>
            </a:extLst>
          </p:cNvPr>
          <p:cNvSpPr>
            <a:spLocks noGrp="1"/>
          </p:cNvSpPr>
          <p:nvPr>
            <p:ph sz="half" idx="2"/>
          </p:nvPr>
        </p:nvSpPr>
        <p:spPr>
          <a:xfrm>
            <a:off x="736600" y="2762250"/>
            <a:ext cx="4524375"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18B153A-0EBE-4725-93E0-4272254C3E16}"/>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2FBF8CC1-FD4B-459D-974D-82926FC535A1}"/>
              </a:ext>
            </a:extLst>
          </p:cNvPr>
          <p:cNvSpPr>
            <a:spLocks noGrp="1"/>
          </p:cNvSpPr>
          <p:nvPr>
            <p:ph sz="quarter" idx="4"/>
          </p:nvPr>
        </p:nvSpPr>
        <p:spPr>
          <a:xfrm>
            <a:off x="5413375" y="2762250"/>
            <a:ext cx="4546600"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B8DAD86-55FE-4432-9F8B-8BE5437F3748}"/>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8" name="Espace réservé du pied de page 7">
            <a:extLst>
              <a:ext uri="{FF2B5EF4-FFF2-40B4-BE49-F238E27FC236}">
                <a16:creationId xmlns:a16="http://schemas.microsoft.com/office/drawing/2014/main" id="{6D1FE509-EEE3-4AE3-86D0-9138B870976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687BE03-0E1F-4FF9-9EC7-471C0670791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1929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D6DCF-3272-45D6-B91A-0143F60C4C7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95E1C34-C96F-4895-BDAF-4C6367FFB108}"/>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4" name="Espace réservé du pied de page 3">
            <a:extLst>
              <a:ext uri="{FF2B5EF4-FFF2-40B4-BE49-F238E27FC236}">
                <a16:creationId xmlns:a16="http://schemas.microsoft.com/office/drawing/2014/main" id="{A92BF9DC-353C-4A30-84B6-7298839BF3A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67F8048-97A3-431B-99FD-982C92F9B40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01516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EE9855C-1B16-4E87-9FAE-474BBC0AFBB0}"/>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3" name="Espace réservé du pied de page 2">
            <a:extLst>
              <a:ext uri="{FF2B5EF4-FFF2-40B4-BE49-F238E27FC236}">
                <a16:creationId xmlns:a16="http://schemas.microsoft.com/office/drawing/2014/main" id="{A79D6A6D-B031-4C54-A4F6-93B1921E096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30EDA47-FC8D-41D6-ACD4-52C8177C8B7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69673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VEC BANDE GRISE">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DF81CB7D-6207-4C50-A592-01DF854CB18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7" b="47440"/>
          <a:stretch/>
        </p:blipFill>
        <p:spPr>
          <a:xfrm>
            <a:off x="0" y="2892"/>
            <a:ext cx="10693400" cy="802833"/>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08558"/>
            <a:ext cx="9598968" cy="5193080"/>
          </a:xfrm>
          <a:prstGeom prst="rect">
            <a:avLst/>
          </a:prstGeo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22838646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71B08A-CE57-43C1-825A-F52671FB13D2}"/>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E384D31-3A97-4FD7-A880-0E9521BBD655}"/>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EAB4856-6C69-4BFC-9917-D334721159EB}"/>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4A4BBD78-3E6B-414C-8FCF-93D8EE02930B}"/>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B95386C0-379D-47AE-AA4F-8B608A1723D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3FB243-C6BE-4B81-BB88-2414BE1BEF1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791642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186C00-F4D9-4827-A431-7BFF3E15E70B}"/>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DCD4E89-9434-4FD7-AD32-B59869ECB536}"/>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333F272-A1A0-400C-BD11-4C7FF51E0D74}"/>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B2AA654-1C6C-46ED-80AC-DAC498EA5779}"/>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2414A1C6-E3FF-46B7-8C74-A83F0BE297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F42022F-1DF9-47D4-A1EF-B3C7ACA8D33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795691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D89945-4A2E-4C80-A14B-9E91114A464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B1B846D-A9D5-4EB0-A82A-EAE6F0F02BD1}"/>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210F4D-6F5C-47A1-83F1-FE0DD04BF12F}"/>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3828E009-3A1D-419E-BE0F-8EF4784DF9B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031D6F-BCBF-4695-9565-10FC1BB03ABD}"/>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74332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9CED60F-346B-479C-86C4-4415B8DD3203}"/>
              </a:ext>
            </a:extLst>
          </p:cNvPr>
          <p:cNvSpPr>
            <a:spLocks noGrp="1"/>
          </p:cNvSpPr>
          <p:nvPr>
            <p:ph type="title" orient="vert"/>
          </p:nvPr>
        </p:nvSpPr>
        <p:spPr>
          <a:xfrm>
            <a:off x="7653338" y="403225"/>
            <a:ext cx="2305050" cy="6407150"/>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2B5BB13-98C5-4EC7-88A1-9C328C2F522E}"/>
              </a:ext>
            </a:extLst>
          </p:cNvPr>
          <p:cNvSpPr>
            <a:spLocks noGrp="1"/>
          </p:cNvSpPr>
          <p:nvPr>
            <p:ph type="body" orient="vert" idx="1"/>
          </p:nvPr>
        </p:nvSpPr>
        <p:spPr>
          <a:xfrm>
            <a:off x="735013" y="403225"/>
            <a:ext cx="6765925" cy="640715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C10527-B3AA-4310-8655-4C93AF819AD3}"/>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6AC66B39-BEE8-407E-BD87-036F9E76A64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8315E60-3A29-4A44-9623-7EEECC0ED33E}"/>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4273259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C51E2D7-0948-4AF9-A930-6868F2B7E8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1294" b="37401"/>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15121952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VEC BANDE GRIS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E41E3BA-4F20-4C45-8D14-598F6B6157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 t="81528" r="-4" b="7213"/>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938138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815D6EB-745B-4EF3-AE40-F3296C1B365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0000" b="36106"/>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264354441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NS BANDE GRISE">
    <p:spTree>
      <p:nvGrpSpPr>
        <p:cNvPr id="1" name=""/>
        <p:cNvGrpSpPr/>
        <p:nvPr/>
      </p:nvGrpSpPr>
      <p:grpSpPr>
        <a:xfrm>
          <a:off x="0" y="0"/>
          <a:ext cx="0" cy="0"/>
          <a:chOff x="0" y="0"/>
          <a:chExt cx="0" cy="0"/>
        </a:xfrm>
      </p:grpSpPr>
      <p:sp>
        <p:nvSpPr>
          <p:cNvPr id="2" name="Titre 1"/>
          <p:cNvSpPr>
            <a:spLocks noGrp="1"/>
          </p:cNvSpPr>
          <p:nvPr>
            <p:ph type="title"/>
          </p:nvPr>
        </p:nvSpPr>
        <p:spPr>
          <a:xfrm>
            <a:off x="546767" y="302801"/>
            <a:ext cx="9908189" cy="460928"/>
          </a:xfrm>
        </p:spPr>
        <p:txBody>
          <a:bodyPr>
            <a:noAutofit/>
          </a:bodyPr>
          <a:lstStyle>
            <a:lvl1pPr>
              <a:defRPr sz="2400">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4" name="Espace réservé du texte 3"/>
          <p:cNvSpPr>
            <a:spLocks noGrp="1"/>
          </p:cNvSpPr>
          <p:nvPr>
            <p:ph type="body" sz="quarter" idx="10"/>
          </p:nvPr>
        </p:nvSpPr>
        <p:spPr>
          <a:xfrm>
            <a:off x="546767" y="1637043"/>
            <a:ext cx="9851365" cy="5398667"/>
          </a:xfr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contenu 19"/>
          <p:cNvSpPr>
            <a:spLocks noGrp="1"/>
          </p:cNvSpPr>
          <p:nvPr>
            <p:ph sz="quarter" idx="13"/>
          </p:nvPr>
        </p:nvSpPr>
        <p:spPr>
          <a:xfrm>
            <a:off x="546768" y="763729"/>
            <a:ext cx="9873368" cy="397316"/>
          </a:xfrm>
          <a:prstGeom prst="rect">
            <a:avLst/>
          </a:prstGeom>
        </p:spPr>
        <p:txBody>
          <a:bodyPr/>
          <a:lstStyle>
            <a:lvl1pPr marL="0" indent="0" algn="r">
              <a:buFontTx/>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0" name="Image 9">
            <a:extLst>
              <a:ext uri="{FF2B5EF4-FFF2-40B4-BE49-F238E27FC236}">
                <a16:creationId xmlns:a16="http://schemas.microsoft.com/office/drawing/2014/main" id="{E4454618-A880-4F83-8527-F600C293AE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121662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6" name="Image 5">
            <a:extLst>
              <a:ext uri="{FF2B5EF4-FFF2-40B4-BE49-F238E27FC236}">
                <a16:creationId xmlns:a16="http://schemas.microsoft.com/office/drawing/2014/main" id="{B5EC5B2A-27CD-4405-B791-8DDB7DFE3AD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962" r="59512"/>
          <a:stretch/>
        </p:blipFill>
        <p:spPr>
          <a:xfrm>
            <a:off x="0" y="0"/>
            <a:ext cx="3905513" cy="7561263"/>
          </a:xfrm>
          <a:prstGeom prst="rect">
            <a:avLst/>
          </a:prstGeom>
        </p:spPr>
      </p:pic>
      <p:pic>
        <p:nvPicPr>
          <p:cNvPr id="12" name="Image 11">
            <a:extLst>
              <a:ext uri="{FF2B5EF4-FFF2-40B4-BE49-F238E27FC236}">
                <a16:creationId xmlns:a16="http://schemas.microsoft.com/office/drawing/2014/main" id="{87D84F60-2C6B-40CA-BBFD-E0443BE798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0265348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8" name="Image 17">
            <a:extLst>
              <a:ext uri="{FF2B5EF4-FFF2-40B4-BE49-F238E27FC236}">
                <a16:creationId xmlns:a16="http://schemas.microsoft.com/office/drawing/2014/main" id="{37C87FD8-5A9D-42C9-BD3A-4A6463F747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1484" r="44214"/>
          <a:stretch/>
        </p:blipFill>
        <p:spPr>
          <a:xfrm>
            <a:off x="0" y="1"/>
            <a:ext cx="3905512" cy="7561262"/>
          </a:xfrm>
          <a:prstGeom prst="rect">
            <a:avLst/>
          </a:prstGeom>
        </p:spPr>
      </p:pic>
      <p:pic>
        <p:nvPicPr>
          <p:cNvPr id="19" name="Image 18">
            <a:extLst>
              <a:ext uri="{FF2B5EF4-FFF2-40B4-BE49-F238E27FC236}">
                <a16:creationId xmlns:a16="http://schemas.microsoft.com/office/drawing/2014/main" id="{A4053D85-0D3A-4D80-8B00-80B32394F72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3633141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8FC56DE2-5F57-481D-BC23-2F90EFEF872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24805946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670" y="302801"/>
            <a:ext cx="9624060" cy="1260211"/>
          </a:xfrm>
          <a:prstGeom prst="rect">
            <a:avLst/>
          </a:prstGeom>
        </p:spPr>
        <p:txBody>
          <a:bodyPr vert="horz" lIns="104297" tIns="52149" rIns="104297" bIns="52149" rtlCol="0" anchor="ctr">
            <a:normAutofit/>
          </a:bodyPr>
          <a:lstStyle/>
          <a:p>
            <a:r>
              <a:rPr lang="fr-FR" dirty="0"/>
              <a:t>Modifiez le style du titre</a:t>
            </a:r>
          </a:p>
        </p:txBody>
      </p:sp>
      <p:sp>
        <p:nvSpPr>
          <p:cNvPr id="1027" name="Espace réservé du texte 3"/>
          <p:cNvSpPr>
            <a:spLocks noGrp="1"/>
          </p:cNvSpPr>
          <p:nvPr>
            <p:ph type="body" idx="1"/>
          </p:nvPr>
        </p:nvSpPr>
        <p:spPr bwMode="auto">
          <a:xfrm>
            <a:off x="534670" y="1764296"/>
            <a:ext cx="9624060" cy="49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97" tIns="52149" rIns="104297" bIns="52149" numCol="1" anchor="t" anchorCtr="0" compatLnSpc="1">
            <a:prstTxWarp prst="textNoShape">
              <a:avLst/>
            </a:prstTxWarp>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5" name="Image 4">
            <a:extLst>
              <a:ext uri="{FF2B5EF4-FFF2-40B4-BE49-F238E27FC236}">
                <a16:creationId xmlns:a16="http://schemas.microsoft.com/office/drawing/2014/main" id="{8E0FF475-7AC5-4886-88B8-E9970339243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980708" y="6495125"/>
            <a:ext cx="1548100" cy="921077"/>
          </a:xfrm>
          <a:prstGeom prst="rect">
            <a:avLst/>
          </a:prstGeom>
        </p:spPr>
      </p:pic>
      <p:pic>
        <p:nvPicPr>
          <p:cNvPr id="6" name="Image 5">
            <a:extLst>
              <a:ext uri="{FF2B5EF4-FFF2-40B4-BE49-F238E27FC236}">
                <a16:creationId xmlns:a16="http://schemas.microsoft.com/office/drawing/2014/main" id="{4560D555-988C-413F-BE09-61438C678CE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19034" y="6897728"/>
            <a:ext cx="1302699" cy="518474"/>
          </a:xfrm>
          <a:prstGeom prst="rect">
            <a:avLst/>
          </a:prstGeom>
        </p:spPr>
      </p:pic>
    </p:spTree>
  </p:cSld>
  <p:clrMap bg1="lt1" tx1="dk1" bg2="lt2" tx2="dk2" accent1="accent1" accent2="accent2" accent3="accent3" accent4="accent4" accent5="accent5" accent6="accent6" hlink="hlink" folHlink="folHlink"/>
  <p:sldLayoutIdLst>
    <p:sldLayoutId id="2147483724" r:id="rId1"/>
    <p:sldLayoutId id="2147483726" r:id="rId2"/>
    <p:sldLayoutId id="2147483744" r:id="rId3"/>
    <p:sldLayoutId id="2147483745" r:id="rId4"/>
    <p:sldLayoutId id="2147483746" r:id="rId5"/>
    <p:sldLayoutId id="2147483740" r:id="rId6"/>
    <p:sldLayoutId id="2147483731" r:id="rId7"/>
    <p:sldLayoutId id="2147483741" r:id="rId8"/>
    <p:sldLayoutId id="2147483742" r:id="rId9"/>
    <p:sldLayoutId id="2147483743" r:id="rId10"/>
    <p:sldLayoutId id="2147483747" r:id="rId11"/>
    <p:sldLayoutId id="2147483748" r:id="rId12"/>
  </p:sldLayoutIdLst>
  <p:txStyles>
    <p:titleStyle>
      <a:lvl1pPr algn="r" rtl="0" eaLnBrk="1" fontAlgn="base" hangingPunct="1">
        <a:spcBef>
          <a:spcPct val="0"/>
        </a:spcBef>
        <a:spcAft>
          <a:spcPct val="0"/>
        </a:spcAft>
        <a:defRPr lang="fr-FR" sz="2400" b="1" kern="1200" cap="all" dirty="0">
          <a:solidFill>
            <a:schemeClr val="accent2"/>
          </a:solidFill>
          <a:latin typeface="Cambria" pitchFamily="18" charset="0"/>
          <a:ea typeface="ヒラギノ角ゴ Pro W3" pitchFamily="28" charset="-128"/>
          <a:cs typeface="ヒラギノ角ゴ Pro W3"/>
        </a:defRPr>
      </a:lvl1pPr>
      <a:lvl2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2pPr>
      <a:lvl3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3pPr>
      <a:lvl4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4pPr>
      <a:lvl5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5pPr>
      <a:lvl6pPr marL="521483"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6pPr>
      <a:lvl7pPr marL="1042966"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7pPr>
      <a:lvl8pPr marL="1564449"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8pPr>
      <a:lvl9pPr marL="2085931"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9pPr>
    </p:titleStyle>
    <p:bodyStyle>
      <a:lvl1pPr marL="391112" indent="-391112" algn="l" rtl="0" eaLnBrk="1" fontAlgn="base" hangingPunct="1">
        <a:spcBef>
          <a:spcPct val="20000"/>
        </a:spcBef>
        <a:spcAft>
          <a:spcPct val="0"/>
        </a:spcAft>
        <a:buClr>
          <a:schemeClr val="accent2"/>
        </a:buClr>
        <a:buFont typeface="Wingdings 3" pitchFamily="18" charset="2"/>
        <a:buChar char="u"/>
        <a:defRPr lang="fr-FR" sz="1400" b="1" kern="1200" dirty="0">
          <a:solidFill>
            <a:srgbClr val="3F3F3F"/>
          </a:solidFill>
          <a:latin typeface="Helvetica" pitchFamily="34" charset="0"/>
          <a:ea typeface="ヒラギノ角ゴ Pro W3" pitchFamily="28" charset="-128"/>
          <a:cs typeface="Helvetica" pitchFamily="34" charset="0"/>
        </a:defRPr>
      </a:lvl1pPr>
      <a:lvl2pPr marL="698048" indent="-325926" algn="l" rtl="0" eaLnBrk="1" fontAlgn="base" hangingPunct="1">
        <a:spcBef>
          <a:spcPct val="20000"/>
        </a:spcBef>
        <a:spcAft>
          <a:spcPct val="0"/>
        </a:spcAft>
        <a:buClr>
          <a:srgbClr val="3F3F3F"/>
        </a:buClr>
        <a:buSzPct val="120000"/>
        <a:buFont typeface="Helvetica" pitchFamily="34" charset="0"/>
        <a:buChar char="&gt;"/>
        <a:defRPr lang="fr-FR" sz="1200" kern="1200" dirty="0">
          <a:solidFill>
            <a:srgbClr val="3F3F3F"/>
          </a:solidFill>
          <a:latin typeface="Helvetica" pitchFamily="34" charset="0"/>
          <a:ea typeface="ヒラギノ角ゴ Pro W3" pitchFamily="28" charset="-128"/>
          <a:cs typeface="ヒラギノ角ゴ Pro W3"/>
        </a:defRPr>
      </a:lvl2pPr>
      <a:lvl3pPr marL="944417" indent="-260741" algn="l" rtl="0" eaLnBrk="1" fontAlgn="base" hangingPunct="1">
        <a:spcBef>
          <a:spcPct val="20000"/>
        </a:spcBef>
        <a:spcAft>
          <a:spcPct val="0"/>
        </a:spcAft>
        <a:buClr>
          <a:schemeClr val="bg2"/>
        </a:buClr>
        <a:buBlip>
          <a:blip r:embed="rId16"/>
        </a:buBlip>
        <a:defRPr lang="fr-FR" sz="1100" kern="1200" dirty="0">
          <a:solidFill>
            <a:srgbClr val="3F3F3F"/>
          </a:solidFill>
          <a:latin typeface="Helvetica" pitchFamily="34" charset="0"/>
          <a:ea typeface="ヒラギノ角ゴ Pro W3" pitchFamily="28" charset="-128"/>
          <a:cs typeface="ヒラギノ角ゴ Pro W3"/>
        </a:defRPr>
      </a:lvl3pPr>
      <a:lvl4pPr marL="1231849" indent="-260741" algn="l" rtl="0" eaLnBrk="1" fontAlgn="base" hangingPunct="1">
        <a:spcBef>
          <a:spcPct val="20000"/>
        </a:spcBef>
        <a:spcAft>
          <a:spcPct val="0"/>
        </a:spcAft>
        <a:buClr>
          <a:srgbClr val="5F5F5F"/>
        </a:buClr>
        <a:buFont typeface="Arial" pitchFamily="34" charset="0"/>
        <a:buChar char="»"/>
        <a:defRPr lang="fr-FR" sz="1100" kern="1200" dirty="0">
          <a:solidFill>
            <a:srgbClr val="5F5F5F"/>
          </a:solidFill>
          <a:latin typeface="Helvetica" pitchFamily="34" charset="0"/>
          <a:ea typeface="ヒラギノ角ゴ Pro W3" pitchFamily="28" charset="-128"/>
          <a:cs typeface="ヒラギノ角ゴ Pro W3"/>
        </a:defRPr>
      </a:lvl4pPr>
      <a:lvl5pPr marL="1519280" indent="-260741" algn="l" rtl="0" eaLnBrk="1" fontAlgn="base" hangingPunct="1">
        <a:spcBef>
          <a:spcPct val="20000"/>
        </a:spcBef>
        <a:spcAft>
          <a:spcPct val="0"/>
        </a:spcAft>
        <a:buFont typeface="Arial" pitchFamily="34" charset="0"/>
        <a:buChar char="­"/>
        <a:defRPr lang="fr-FR" sz="1100" kern="1200" dirty="0">
          <a:solidFill>
            <a:srgbClr val="3F3F3F"/>
          </a:solidFill>
          <a:latin typeface="Helvetica" pitchFamily="34" charset="0"/>
          <a:ea typeface="ヒラギノ角ゴ Pro W3" pitchFamily="28" charset="-128"/>
          <a:cs typeface="ヒラギノ角ゴ Pro W3"/>
        </a:defRPr>
      </a:lvl5pPr>
      <a:lvl6pPr marL="2868155"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638"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121"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604"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42966" rtl="0" eaLnBrk="1" latinLnBrk="0" hangingPunct="1">
        <a:defRPr sz="2100" kern="1200">
          <a:solidFill>
            <a:schemeClr val="tx1"/>
          </a:solidFill>
          <a:latin typeface="+mn-lt"/>
          <a:ea typeface="+mn-ea"/>
          <a:cs typeface="+mn-cs"/>
        </a:defRPr>
      </a:lvl1pPr>
      <a:lvl2pPr marL="521483" algn="l" defTabSz="1042966" rtl="0" eaLnBrk="1" latinLnBrk="0" hangingPunct="1">
        <a:defRPr sz="2100" kern="1200">
          <a:solidFill>
            <a:schemeClr val="tx1"/>
          </a:solidFill>
          <a:latin typeface="+mn-lt"/>
          <a:ea typeface="+mn-ea"/>
          <a:cs typeface="+mn-cs"/>
        </a:defRPr>
      </a:lvl2pPr>
      <a:lvl3pPr marL="1042966" algn="l" defTabSz="1042966" rtl="0" eaLnBrk="1" latinLnBrk="0" hangingPunct="1">
        <a:defRPr sz="2100" kern="1200">
          <a:solidFill>
            <a:schemeClr val="tx1"/>
          </a:solidFill>
          <a:latin typeface="+mn-lt"/>
          <a:ea typeface="+mn-ea"/>
          <a:cs typeface="+mn-cs"/>
        </a:defRPr>
      </a:lvl3pPr>
      <a:lvl4pPr marL="1564449" algn="l" defTabSz="1042966" rtl="0" eaLnBrk="1" latinLnBrk="0" hangingPunct="1">
        <a:defRPr sz="2100" kern="1200">
          <a:solidFill>
            <a:schemeClr val="tx1"/>
          </a:solidFill>
          <a:latin typeface="+mn-lt"/>
          <a:ea typeface="+mn-ea"/>
          <a:cs typeface="+mn-cs"/>
        </a:defRPr>
      </a:lvl4pPr>
      <a:lvl5pPr marL="2085931" algn="l" defTabSz="1042966" rtl="0" eaLnBrk="1" latinLnBrk="0" hangingPunct="1">
        <a:defRPr sz="2100" kern="1200">
          <a:solidFill>
            <a:schemeClr val="tx1"/>
          </a:solidFill>
          <a:latin typeface="+mn-lt"/>
          <a:ea typeface="+mn-ea"/>
          <a:cs typeface="+mn-cs"/>
        </a:defRPr>
      </a:lvl5pPr>
      <a:lvl6pPr marL="2607414" algn="l" defTabSz="1042966" rtl="0" eaLnBrk="1" latinLnBrk="0" hangingPunct="1">
        <a:defRPr sz="2100" kern="1200">
          <a:solidFill>
            <a:schemeClr val="tx1"/>
          </a:solidFill>
          <a:latin typeface="+mn-lt"/>
          <a:ea typeface="+mn-ea"/>
          <a:cs typeface="+mn-cs"/>
        </a:defRPr>
      </a:lvl6pPr>
      <a:lvl7pPr marL="3128896" algn="l" defTabSz="1042966" rtl="0" eaLnBrk="1" latinLnBrk="0" hangingPunct="1">
        <a:defRPr sz="2100" kern="1200">
          <a:solidFill>
            <a:schemeClr val="tx1"/>
          </a:solidFill>
          <a:latin typeface="+mn-lt"/>
          <a:ea typeface="+mn-ea"/>
          <a:cs typeface="+mn-cs"/>
        </a:defRPr>
      </a:lvl7pPr>
      <a:lvl8pPr marL="3650379" algn="l" defTabSz="1042966" rtl="0" eaLnBrk="1" latinLnBrk="0" hangingPunct="1">
        <a:defRPr sz="2100" kern="1200">
          <a:solidFill>
            <a:schemeClr val="tx1"/>
          </a:solidFill>
          <a:latin typeface="+mn-lt"/>
          <a:ea typeface="+mn-ea"/>
          <a:cs typeface="+mn-cs"/>
        </a:defRPr>
      </a:lvl8pPr>
      <a:lvl9pPr marL="4171862" algn="l" defTabSz="104296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603B447-2231-4DBE-8C77-E30E5DDD4B9A}"/>
              </a:ext>
            </a:extLst>
          </p:cNvPr>
          <p:cNvSpPr>
            <a:spLocks noGrp="1"/>
          </p:cNvSpPr>
          <p:nvPr>
            <p:ph type="title"/>
          </p:nvPr>
        </p:nvSpPr>
        <p:spPr>
          <a:xfrm>
            <a:off x="735013" y="403225"/>
            <a:ext cx="9223375" cy="14605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D9769C-6289-4480-8CAF-16F734E20EC7}"/>
              </a:ext>
            </a:extLst>
          </p:cNvPr>
          <p:cNvSpPr>
            <a:spLocks noGrp="1"/>
          </p:cNvSpPr>
          <p:nvPr>
            <p:ph type="body" idx="1"/>
          </p:nvPr>
        </p:nvSpPr>
        <p:spPr>
          <a:xfrm>
            <a:off x="735013" y="2012950"/>
            <a:ext cx="9223375" cy="4797425"/>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75323E1-36CC-4FDE-A1DE-9A451A93B6A9}"/>
              </a:ext>
            </a:extLst>
          </p:cNvPr>
          <p:cNvSpPr>
            <a:spLocks noGrp="1"/>
          </p:cNvSpPr>
          <p:nvPr>
            <p:ph type="dt" sz="half" idx="2"/>
          </p:nvPr>
        </p:nvSpPr>
        <p:spPr>
          <a:xfrm>
            <a:off x="735013" y="7008813"/>
            <a:ext cx="2406650" cy="401637"/>
          </a:xfrm>
          <a:prstGeom prst="rect">
            <a:avLst/>
          </a:prstGeom>
        </p:spPr>
        <p:txBody>
          <a:bodyPr vert="horz" lIns="91440" tIns="45720" rIns="91440" bIns="45720" rtlCol="0" anchor="ctr"/>
          <a:lstStyle>
            <a:lvl1pPr algn="l">
              <a:defRPr sz="1200">
                <a:solidFill>
                  <a:schemeClr val="tx1">
                    <a:tint val="75000"/>
                  </a:schemeClr>
                </a:solidFill>
              </a:defRPr>
            </a:lvl1p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DE45A10F-0BA8-45AD-9C33-4CF0D8C29E9C}"/>
              </a:ext>
            </a:extLst>
          </p:cNvPr>
          <p:cNvSpPr>
            <a:spLocks noGrp="1"/>
          </p:cNvSpPr>
          <p:nvPr>
            <p:ph type="ftr" sz="quarter" idx="3"/>
          </p:nvPr>
        </p:nvSpPr>
        <p:spPr>
          <a:xfrm>
            <a:off x="3541713" y="7008813"/>
            <a:ext cx="360997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1B3D4BD-0740-4C3C-AC31-16D180214302}"/>
              </a:ext>
            </a:extLst>
          </p:cNvPr>
          <p:cNvSpPr>
            <a:spLocks noGrp="1"/>
          </p:cNvSpPr>
          <p:nvPr>
            <p:ph type="sldNum" sz="quarter" idx="4"/>
          </p:nvPr>
        </p:nvSpPr>
        <p:spPr>
          <a:xfrm>
            <a:off x="7551738" y="7008813"/>
            <a:ext cx="2406650"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595BBE5C-86FE-487D-B31C-64EA357E2733}" type="slidenum">
              <a:rPr lang="fr-FR" smtClean="0"/>
              <a:t>‹N°›</a:t>
            </a:fld>
            <a:endParaRPr lang="fr-FR"/>
          </a:p>
        </p:txBody>
      </p:sp>
    </p:spTree>
    <p:extLst>
      <p:ext uri="{BB962C8B-B14F-4D97-AF65-F5344CB8AC3E}">
        <p14:creationId xmlns:p14="http://schemas.microsoft.com/office/powerpoint/2010/main" val="271468527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PJ_etat_civil_P4/1_cerfa_11531-03.pdf"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CBD582-35A7-4559-B9E1-DEB7A48EBF43}"/>
              </a:ext>
            </a:extLst>
          </p:cNvPr>
          <p:cNvSpPr>
            <a:spLocks noGrp="1"/>
          </p:cNvSpPr>
          <p:nvPr>
            <p:ph type="ctrTitle"/>
          </p:nvPr>
        </p:nvSpPr>
        <p:spPr>
          <a:xfrm>
            <a:off x="1481384" y="1302087"/>
            <a:ext cx="7134296" cy="1370315"/>
          </a:xfrm>
        </p:spPr>
        <p:txBody>
          <a:bodyPr/>
          <a:lstStyle/>
          <a:p>
            <a:pPr algn="ctr"/>
            <a:r>
              <a:rPr lang="fr-FR" dirty="0"/>
              <a:t>Les services de l’état civil</a:t>
            </a:r>
          </a:p>
        </p:txBody>
      </p:sp>
      <p:sp>
        <p:nvSpPr>
          <p:cNvPr id="3" name="Sous-titre 2"/>
          <p:cNvSpPr>
            <a:spLocks noGrp="1"/>
          </p:cNvSpPr>
          <p:nvPr>
            <p:ph type="subTitle" idx="1"/>
          </p:nvPr>
        </p:nvSpPr>
        <p:spPr>
          <a:xfrm>
            <a:off x="1362684" y="3522091"/>
            <a:ext cx="4664790" cy="1712067"/>
          </a:xfrm>
        </p:spPr>
        <p:txBody>
          <a:bodyPr>
            <a:normAutofit/>
          </a:bodyPr>
          <a:lstStyle/>
          <a:p>
            <a:pPr algn="ctr"/>
            <a:r>
              <a:rPr lang="fr-FR" sz="1600" baseline="30000" dirty="0"/>
              <a:t>4ème PARTIE</a:t>
            </a:r>
            <a:endParaRPr lang="fr-FR" sz="1600" dirty="0"/>
          </a:p>
        </p:txBody>
      </p:sp>
      <p:sp>
        <p:nvSpPr>
          <p:cNvPr id="4" name="Espace réservé du texte 3"/>
          <p:cNvSpPr>
            <a:spLocks noGrp="1"/>
          </p:cNvSpPr>
          <p:nvPr>
            <p:ph type="body" sz="quarter" idx="10"/>
          </p:nvPr>
        </p:nvSpPr>
        <p:spPr>
          <a:xfrm>
            <a:off x="1220444" y="5202567"/>
            <a:ext cx="4126256" cy="872876"/>
          </a:xfrm>
        </p:spPr>
        <p:txBody>
          <a:bodyPr>
            <a:normAutofit/>
          </a:bodyPr>
          <a:lstStyle/>
          <a:p>
            <a:pPr marL="144463" indent="-144463"/>
            <a:r>
              <a:rPr lang="fr-FR" sz="1200" dirty="0"/>
              <a:t>2020</a:t>
            </a:r>
          </a:p>
        </p:txBody>
      </p:sp>
    </p:spTree>
    <p:extLst>
      <p:ext uri="{BB962C8B-B14F-4D97-AF65-F5344CB8AC3E}">
        <p14:creationId xmlns:p14="http://schemas.microsoft.com/office/powerpoint/2010/main" val="80776806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7ADD22-0C8C-41CF-9B12-AADF0E0DFEA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B2EF9E2-9390-4160-BDE7-867A4FB58FFD}"/>
              </a:ext>
            </a:extLst>
          </p:cNvPr>
          <p:cNvSpPr>
            <a:spLocks noGrp="1"/>
          </p:cNvSpPr>
          <p:nvPr>
            <p:ph type="body" sz="quarter" idx="10"/>
          </p:nvPr>
        </p:nvSpPr>
        <p:spPr>
          <a:xfrm>
            <a:off x="546767" y="2097971"/>
            <a:ext cx="9851365" cy="2355837"/>
          </a:xfrm>
        </p:spPr>
        <p:txBody>
          <a:bodyPr/>
          <a:lstStyle/>
          <a:p>
            <a:pPr algn="just"/>
            <a:r>
              <a:rPr lang="fr-FR" sz="2800" b="0" dirty="0"/>
              <a:t>Si, dans ce délai, le procureur ne s'estime pas en mesure, au vu des éléments qui lui ont été transmis, d'apprécier s'il y a lieu de faire opposition, il peut effectuer toutes diligences nécessaires à l'exercice de sa mission.</a:t>
            </a:r>
          </a:p>
          <a:p>
            <a:endParaRPr lang="fr-FR" dirty="0"/>
          </a:p>
        </p:txBody>
      </p:sp>
      <p:sp>
        <p:nvSpPr>
          <p:cNvPr id="4" name="Espace réservé du contenu 3">
            <a:extLst>
              <a:ext uri="{FF2B5EF4-FFF2-40B4-BE49-F238E27FC236}">
                <a16:creationId xmlns:a16="http://schemas.microsoft.com/office/drawing/2014/main" id="{79DEFB32-FAFD-4BBE-A526-BE0956ADCBD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541911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12B48E-7438-425F-8A68-2E60829FF19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7FA0D9B-5CBD-4F5B-87CC-F144771C6BDD}"/>
              </a:ext>
            </a:extLst>
          </p:cNvPr>
          <p:cNvSpPr>
            <a:spLocks noGrp="1"/>
          </p:cNvSpPr>
          <p:nvPr>
            <p:ph type="body" sz="quarter" idx="10"/>
          </p:nvPr>
        </p:nvSpPr>
        <p:spPr>
          <a:xfrm>
            <a:off x="546767" y="2034359"/>
            <a:ext cx="9851365" cy="2498077"/>
          </a:xfrm>
        </p:spPr>
        <p:txBody>
          <a:bodyPr/>
          <a:lstStyle/>
          <a:p>
            <a:pPr algn="just"/>
            <a:r>
              <a:rPr lang="fr-FR" sz="2800" b="0" dirty="0"/>
              <a:t>Dans le cas où ces diligences ne peuvent être accomplies dans le délai de deux mois, ce délai est alors prorogé d'un mois. </a:t>
            </a:r>
          </a:p>
          <a:p>
            <a:pPr algn="just"/>
            <a:r>
              <a:rPr lang="fr-FR" sz="2800" b="0" dirty="0"/>
              <a:t>Le procureur avise le maire de cette prorogation. </a:t>
            </a:r>
          </a:p>
          <a:p>
            <a:endParaRPr lang="fr-FR" dirty="0"/>
          </a:p>
        </p:txBody>
      </p:sp>
      <p:sp>
        <p:nvSpPr>
          <p:cNvPr id="4" name="Espace réservé du contenu 3">
            <a:extLst>
              <a:ext uri="{FF2B5EF4-FFF2-40B4-BE49-F238E27FC236}">
                <a16:creationId xmlns:a16="http://schemas.microsoft.com/office/drawing/2014/main" id="{2341C904-9217-4166-91A4-E3C89B1F815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713396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CC1094-A17E-4A3F-8482-76554ECCAF0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A0CA3B0-9B0F-4CD9-AA73-03C73119BD87}"/>
              </a:ext>
            </a:extLst>
          </p:cNvPr>
          <p:cNvSpPr>
            <a:spLocks noGrp="1"/>
          </p:cNvSpPr>
          <p:nvPr>
            <p:ph type="body" sz="quarter" idx="10"/>
          </p:nvPr>
        </p:nvSpPr>
        <p:spPr>
          <a:xfrm>
            <a:off x="603591" y="2026851"/>
            <a:ext cx="9851365" cy="3127997"/>
          </a:xfrm>
        </p:spPr>
        <p:txBody>
          <a:bodyPr/>
          <a:lstStyle/>
          <a:p>
            <a:pPr algn="just"/>
            <a:r>
              <a:rPr lang="fr-FR" sz="2800" b="0" dirty="0"/>
              <a:t>Si à l'issue du délai de deux mois (ou trois mois s’il y a eu prorogation), le procureur n'a pas fait connaître son opposition au projet, le maire peut prendre sa décision d'affectation. </a:t>
            </a:r>
          </a:p>
          <a:p>
            <a:pPr algn="just"/>
            <a:r>
              <a:rPr lang="fr-FR" sz="2800" b="0" dirty="0"/>
              <a:t>Il en transmet copie au procureur (art. R.2122-11 du CGCT).</a:t>
            </a:r>
          </a:p>
          <a:p>
            <a:endParaRPr lang="fr-FR" dirty="0"/>
          </a:p>
        </p:txBody>
      </p:sp>
      <p:sp>
        <p:nvSpPr>
          <p:cNvPr id="4" name="Espace réservé du contenu 3">
            <a:extLst>
              <a:ext uri="{FF2B5EF4-FFF2-40B4-BE49-F238E27FC236}">
                <a16:creationId xmlns:a16="http://schemas.microsoft.com/office/drawing/2014/main" id="{15DDC4B4-C04E-4088-AD48-97D2E2FC44C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75223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13AFE6-7C9B-47D1-9E67-6E52F0240470}"/>
              </a:ext>
            </a:extLst>
          </p:cNvPr>
          <p:cNvSpPr>
            <a:spLocks noGrp="1"/>
          </p:cNvSpPr>
          <p:nvPr>
            <p:ph type="title"/>
          </p:nvPr>
        </p:nvSpPr>
        <p:spPr/>
        <p:txBody>
          <a:bodyPr/>
          <a:lstStyle/>
          <a:p>
            <a:pPr algn="ctr"/>
            <a:br>
              <a:rPr lang="fr-FR" dirty="0"/>
            </a:br>
            <a:r>
              <a:rPr lang="fr-FR" dirty="0"/>
              <a:t>TRANSFERT DES PACS AUX COMMUNES</a:t>
            </a:r>
            <a:br>
              <a:rPr lang="fr-FR" dirty="0"/>
            </a:br>
            <a:endParaRPr lang="fr-FR" dirty="0"/>
          </a:p>
        </p:txBody>
      </p:sp>
      <p:sp>
        <p:nvSpPr>
          <p:cNvPr id="3" name="Espace réservé du texte 2">
            <a:extLst>
              <a:ext uri="{FF2B5EF4-FFF2-40B4-BE49-F238E27FC236}">
                <a16:creationId xmlns:a16="http://schemas.microsoft.com/office/drawing/2014/main" id="{8800BE77-C79A-4828-A6DE-DB394F506A73}"/>
              </a:ext>
            </a:extLst>
          </p:cNvPr>
          <p:cNvSpPr>
            <a:spLocks noGrp="1"/>
          </p:cNvSpPr>
          <p:nvPr>
            <p:ph type="body" sz="quarter" idx="10"/>
          </p:nvPr>
        </p:nvSpPr>
        <p:spPr>
          <a:xfrm>
            <a:off x="546767" y="2034359"/>
            <a:ext cx="9851365" cy="3087357"/>
          </a:xfrm>
        </p:spPr>
        <p:txBody>
          <a:bodyPr/>
          <a:lstStyle/>
          <a:p>
            <a:pPr algn="just"/>
            <a:r>
              <a:rPr lang="fr-FR" sz="2800" b="0" u="sng" dirty="0"/>
              <a:t>1er novembre 2017 </a:t>
            </a:r>
            <a:r>
              <a:rPr lang="fr-FR" sz="2800" b="0" dirty="0"/>
              <a:t>: </a:t>
            </a:r>
          </a:p>
          <a:p>
            <a:pPr lvl="1" algn="just"/>
            <a:r>
              <a:rPr lang="fr-FR" sz="2800" b="0" dirty="0"/>
              <a:t>transfert des PACS aux communes (enregistrement, modification, dissolution des PACS). </a:t>
            </a:r>
          </a:p>
          <a:p>
            <a:endParaRPr lang="fr-FR" dirty="0"/>
          </a:p>
          <a:p>
            <a:pPr algn="just"/>
            <a:r>
              <a:rPr lang="fr-FR" sz="2800" b="0" dirty="0"/>
              <a:t>L’officier d’état civil compétent est celui du lieu de résidence des futurs partenaires. </a:t>
            </a:r>
          </a:p>
          <a:p>
            <a:endParaRPr lang="fr-FR" dirty="0"/>
          </a:p>
        </p:txBody>
      </p:sp>
      <p:sp>
        <p:nvSpPr>
          <p:cNvPr id="4" name="Espace réservé du contenu 3">
            <a:extLst>
              <a:ext uri="{FF2B5EF4-FFF2-40B4-BE49-F238E27FC236}">
                <a16:creationId xmlns:a16="http://schemas.microsoft.com/office/drawing/2014/main" id="{10FE3DF3-8B9F-41A6-87D9-945A2A3C871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380543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D45877-B26E-4965-A6A3-9AB886661FEB}"/>
              </a:ext>
            </a:extLst>
          </p:cNvPr>
          <p:cNvSpPr>
            <a:spLocks noGrp="1"/>
          </p:cNvSpPr>
          <p:nvPr>
            <p:ph type="title"/>
          </p:nvPr>
        </p:nvSpPr>
        <p:spPr/>
        <p:txBody>
          <a:bodyPr/>
          <a:lstStyle/>
          <a:p>
            <a:pPr algn="ctr"/>
            <a:br>
              <a:rPr lang="fr-FR" dirty="0"/>
            </a:br>
            <a:r>
              <a:rPr lang="fr-FR" dirty="0"/>
              <a:t>RECTIFICATION D'Erreurs Matérielles</a:t>
            </a:r>
            <a:br>
              <a:rPr lang="fr-FR" dirty="0"/>
            </a:br>
            <a:endParaRPr lang="fr-FR" dirty="0"/>
          </a:p>
        </p:txBody>
      </p:sp>
      <p:sp>
        <p:nvSpPr>
          <p:cNvPr id="3" name="Espace réservé du texte 2">
            <a:extLst>
              <a:ext uri="{FF2B5EF4-FFF2-40B4-BE49-F238E27FC236}">
                <a16:creationId xmlns:a16="http://schemas.microsoft.com/office/drawing/2014/main" id="{09149BFE-E90B-4A7C-8563-3B39F0F1276A}"/>
              </a:ext>
            </a:extLst>
          </p:cNvPr>
          <p:cNvSpPr>
            <a:spLocks noGrp="1"/>
          </p:cNvSpPr>
          <p:nvPr>
            <p:ph type="body" sz="quarter" idx="10"/>
          </p:nvPr>
        </p:nvSpPr>
        <p:spPr>
          <a:xfrm>
            <a:off x="603591" y="1789443"/>
            <a:ext cx="9851365" cy="3087357"/>
          </a:xfrm>
        </p:spPr>
        <p:txBody>
          <a:bodyPr/>
          <a:lstStyle/>
          <a:p>
            <a:pPr algn="just"/>
            <a:r>
              <a:rPr lang="fr-FR" sz="2800" b="0" dirty="0"/>
              <a:t>Si un acte d’état civil comporte des erreurs ou omissions, il doit être rectifié. </a:t>
            </a:r>
          </a:p>
          <a:p>
            <a:pPr algn="just"/>
            <a:r>
              <a:rPr lang="fr-FR" sz="2800" b="0" dirty="0"/>
              <a:t>La gravité de l’erreur déterminera l’autorité compétente :</a:t>
            </a:r>
          </a:p>
          <a:p>
            <a:pPr lvl="1" algn="just"/>
            <a:r>
              <a:rPr lang="fr-FR" sz="2600" b="0" dirty="0"/>
              <a:t> administrative;</a:t>
            </a:r>
          </a:p>
          <a:p>
            <a:pPr lvl="1" algn="just"/>
            <a:r>
              <a:rPr lang="fr-FR" sz="2600" b="0" dirty="0"/>
              <a:t> judiciaire. </a:t>
            </a:r>
          </a:p>
          <a:p>
            <a:endParaRPr lang="fr-FR" dirty="0"/>
          </a:p>
        </p:txBody>
      </p:sp>
      <p:sp>
        <p:nvSpPr>
          <p:cNvPr id="4" name="Espace réservé du contenu 3">
            <a:extLst>
              <a:ext uri="{FF2B5EF4-FFF2-40B4-BE49-F238E27FC236}">
                <a16:creationId xmlns:a16="http://schemas.microsoft.com/office/drawing/2014/main" id="{B21E7828-E85B-435F-8800-02819B7D1A6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427126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993C38-7C2F-4E2D-9786-A26B676D110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CF58879-2228-4FC8-A08C-CAC2BB488015}"/>
              </a:ext>
            </a:extLst>
          </p:cNvPr>
          <p:cNvSpPr>
            <a:spLocks noGrp="1"/>
          </p:cNvSpPr>
          <p:nvPr>
            <p:ph type="body" sz="quarter" idx="10"/>
          </p:nvPr>
        </p:nvSpPr>
        <p:spPr>
          <a:xfrm>
            <a:off x="546767" y="2008352"/>
            <a:ext cx="9851365" cy="3544557"/>
          </a:xfrm>
        </p:spPr>
        <p:txBody>
          <a:bodyPr/>
          <a:lstStyle/>
          <a:p>
            <a:pPr algn="just"/>
            <a:r>
              <a:rPr lang="fr-FR" sz="2800" b="0" u="sng" dirty="0"/>
              <a:t>Rectification administrative pour erreur matérielle </a:t>
            </a:r>
            <a:r>
              <a:rPr lang="fr-FR" sz="2800" b="0" dirty="0"/>
              <a:t>: </a:t>
            </a:r>
          </a:p>
          <a:p>
            <a:pPr algn="just"/>
            <a:r>
              <a:rPr lang="fr-FR" sz="2800" b="0" dirty="0"/>
              <a:t>Lorsque l’erreur ou l’omission est strictement matérielle (exemple : prénom mal orthographié), elle peut faire l’objet d’une rectification administrative. </a:t>
            </a:r>
          </a:p>
          <a:p>
            <a:pPr algn="just"/>
            <a:r>
              <a:rPr lang="fr-FR" sz="2800" b="0" dirty="0"/>
              <a:t>La demande est faite auprès de l’officier d’état civil du lieu de résidence de la personne concernée ou du lieu où l’acte a été dressé. </a:t>
            </a:r>
          </a:p>
          <a:p>
            <a:endParaRPr lang="fr-FR" dirty="0"/>
          </a:p>
        </p:txBody>
      </p:sp>
      <p:sp>
        <p:nvSpPr>
          <p:cNvPr id="4" name="Espace réservé du contenu 3">
            <a:extLst>
              <a:ext uri="{FF2B5EF4-FFF2-40B4-BE49-F238E27FC236}">
                <a16:creationId xmlns:a16="http://schemas.microsoft.com/office/drawing/2014/main" id="{217C80D0-B3BD-4F09-A3FC-FBB3CDED488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44111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F702E3-E831-4885-9BE1-732221428E2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C1368F0-69B9-40E7-BA46-616F0ACE7047}"/>
              </a:ext>
            </a:extLst>
          </p:cNvPr>
          <p:cNvSpPr>
            <a:spLocks noGrp="1"/>
          </p:cNvSpPr>
          <p:nvPr>
            <p:ph type="body" sz="quarter" idx="10"/>
          </p:nvPr>
        </p:nvSpPr>
        <p:spPr>
          <a:xfrm>
            <a:off x="546767" y="1637043"/>
            <a:ext cx="9851365" cy="3879837"/>
          </a:xfrm>
        </p:spPr>
        <p:txBody>
          <a:bodyPr/>
          <a:lstStyle/>
          <a:p>
            <a:pPr algn="just"/>
            <a:r>
              <a:rPr lang="fr-FR" sz="2800" b="0" dirty="0"/>
              <a:t>La demande de rectification peut se faire en ligne :</a:t>
            </a:r>
          </a:p>
          <a:p>
            <a:pPr lvl="1" algn="just"/>
            <a:r>
              <a:rPr lang="fr-FR" sz="2600" b="0" dirty="0"/>
              <a:t>sur papier libre,</a:t>
            </a:r>
          </a:p>
          <a:p>
            <a:pPr lvl="1" algn="just"/>
            <a:r>
              <a:rPr lang="fr-FR" sz="2600" b="0" dirty="0"/>
              <a:t>par le biais du formulaire </a:t>
            </a:r>
            <a:r>
              <a:rPr lang="fr-FR" sz="2600" b="0" dirty="0" err="1"/>
              <a:t>cerfa</a:t>
            </a:r>
            <a:r>
              <a:rPr lang="fr-FR" sz="2600" b="0" dirty="0"/>
              <a:t> n°11531*03. </a:t>
            </a:r>
          </a:p>
          <a:p>
            <a:pPr algn="just"/>
            <a:r>
              <a:rPr lang="fr-FR" sz="2800" b="0" dirty="0"/>
              <a:t>L'intéressé produit à l'appui de sa demande de rectification une copie intégrale des actes de l'état civil datant de moins de trois mois. </a:t>
            </a:r>
          </a:p>
          <a:p>
            <a:pPr algn="ctr"/>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PJ_etat_civil_P4\1_cerfa_11531-03.pdf</a:t>
            </a:r>
            <a:endParaRPr lang="fr-FR" sz="2600" b="0" dirty="0">
              <a:solidFill>
                <a:srgbClr val="004175"/>
              </a:solidFill>
            </a:endParaRPr>
          </a:p>
          <a:p>
            <a:endParaRPr lang="fr-FR" dirty="0"/>
          </a:p>
        </p:txBody>
      </p:sp>
      <p:sp>
        <p:nvSpPr>
          <p:cNvPr id="4" name="Espace réservé du contenu 3">
            <a:extLst>
              <a:ext uri="{FF2B5EF4-FFF2-40B4-BE49-F238E27FC236}">
                <a16:creationId xmlns:a16="http://schemas.microsoft.com/office/drawing/2014/main" id="{A4C1F062-48E1-433E-AD4F-4C9B4B1E734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40524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37771B-FD72-4709-A726-F1288897263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B2CFACA-DDCA-4775-BFB1-DD010D2E963E}"/>
              </a:ext>
            </a:extLst>
          </p:cNvPr>
          <p:cNvSpPr>
            <a:spLocks noGrp="1"/>
          </p:cNvSpPr>
          <p:nvPr>
            <p:ph type="body" sz="quarter" idx="10"/>
          </p:nvPr>
        </p:nvSpPr>
        <p:spPr>
          <a:xfrm>
            <a:off x="546767" y="1835632"/>
            <a:ext cx="9851365" cy="3889997"/>
          </a:xfrm>
        </p:spPr>
        <p:txBody>
          <a:bodyPr/>
          <a:lstStyle/>
          <a:p>
            <a:pPr algn="just"/>
            <a:r>
              <a:rPr lang="fr-FR" sz="2800" b="0" dirty="0"/>
              <a:t>S’il estime la demande justifiée, l'officier d'état civil détenteur de l'acte comportant l'erreur initiale procède aux rectifications entachant cet acte. </a:t>
            </a:r>
          </a:p>
          <a:p>
            <a:pPr algn="just"/>
            <a:r>
              <a:rPr lang="fr-FR" sz="2800" b="0" dirty="0"/>
              <a:t>Il met également à jour les autres actes de l'état civil entachés de la même erreur.  </a:t>
            </a:r>
          </a:p>
          <a:p>
            <a:pPr algn="just"/>
            <a:r>
              <a:rPr lang="fr-FR" sz="2800" b="0" dirty="0"/>
              <a:t>S'il n'en est pas dépositaire, il transmet un avis de mention à chaque officier d'état civil dépositaire de ces actes.</a:t>
            </a:r>
          </a:p>
          <a:p>
            <a:endParaRPr lang="fr-FR" dirty="0"/>
          </a:p>
        </p:txBody>
      </p:sp>
      <p:sp>
        <p:nvSpPr>
          <p:cNvPr id="4" name="Espace réservé du contenu 3">
            <a:extLst>
              <a:ext uri="{FF2B5EF4-FFF2-40B4-BE49-F238E27FC236}">
                <a16:creationId xmlns:a16="http://schemas.microsoft.com/office/drawing/2014/main" id="{F966FC68-EF21-4BD9-A87D-01A87B7AFCB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8647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641652-B075-458E-92C4-426EACC8EFB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D6D612D-4C43-457E-9665-D6F7D3C47D97}"/>
              </a:ext>
            </a:extLst>
          </p:cNvPr>
          <p:cNvSpPr>
            <a:spLocks noGrp="1"/>
          </p:cNvSpPr>
          <p:nvPr>
            <p:ph type="body" sz="quarter" idx="10"/>
          </p:nvPr>
        </p:nvSpPr>
        <p:spPr>
          <a:xfrm>
            <a:off x="568770" y="2014074"/>
            <a:ext cx="9851365" cy="1766557"/>
          </a:xfrm>
        </p:spPr>
        <p:txBody>
          <a:bodyPr/>
          <a:lstStyle/>
          <a:p>
            <a:pPr algn="just"/>
            <a:r>
              <a:rPr lang="fr-FR" sz="2800" b="0" dirty="0"/>
              <a:t>L'officier d'état civil informe ensuite la personne du fait que la rectification a été opérée. </a:t>
            </a:r>
          </a:p>
          <a:p>
            <a:endParaRPr lang="fr-FR" dirty="0"/>
          </a:p>
        </p:txBody>
      </p:sp>
      <p:sp>
        <p:nvSpPr>
          <p:cNvPr id="4" name="Espace réservé du contenu 3">
            <a:extLst>
              <a:ext uri="{FF2B5EF4-FFF2-40B4-BE49-F238E27FC236}">
                <a16:creationId xmlns:a16="http://schemas.microsoft.com/office/drawing/2014/main" id="{400A695E-0F12-42C9-BD5A-876E77E7077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55689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588F8B-8B23-4FA0-B0D0-D6DAB8F71AD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80E1F7D4-D3E6-40B4-A65F-7965200FDC58}"/>
              </a:ext>
            </a:extLst>
          </p:cNvPr>
          <p:cNvSpPr>
            <a:spLocks noGrp="1"/>
          </p:cNvSpPr>
          <p:nvPr>
            <p:ph type="body" sz="quarter" idx="10"/>
          </p:nvPr>
        </p:nvSpPr>
        <p:spPr>
          <a:xfrm>
            <a:off x="546767" y="2155913"/>
            <a:ext cx="9851365" cy="1959597"/>
          </a:xfrm>
        </p:spPr>
        <p:txBody>
          <a:bodyPr/>
          <a:lstStyle/>
          <a:p>
            <a:pPr algn="just"/>
            <a:r>
              <a:rPr lang="fr-FR" sz="2800" b="0" dirty="0"/>
              <a:t>En revanche, si l’officier d’état civil estime que la demande ne revêt pas un caractère légitime, il doit saisir le procureur de la République compétent. </a:t>
            </a:r>
          </a:p>
          <a:p>
            <a:endParaRPr lang="fr-FR" dirty="0"/>
          </a:p>
        </p:txBody>
      </p:sp>
      <p:sp>
        <p:nvSpPr>
          <p:cNvPr id="4" name="Espace réservé du contenu 3">
            <a:extLst>
              <a:ext uri="{FF2B5EF4-FFF2-40B4-BE49-F238E27FC236}">
                <a16:creationId xmlns:a16="http://schemas.microsoft.com/office/drawing/2014/main" id="{6D1D39E4-E193-47C7-A39D-F015602E371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51283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B4681A-6EFE-44C9-8C4D-3F0B9A911875}"/>
              </a:ext>
            </a:extLst>
          </p:cNvPr>
          <p:cNvSpPr>
            <a:spLocks noGrp="1"/>
          </p:cNvSpPr>
          <p:nvPr>
            <p:ph type="title"/>
          </p:nvPr>
        </p:nvSpPr>
        <p:spPr>
          <a:xfrm>
            <a:off x="4706435" y="1116190"/>
            <a:ext cx="5367205" cy="1501751"/>
          </a:xfrm>
        </p:spPr>
        <p:txBody>
          <a:bodyPr/>
          <a:lstStyle/>
          <a:p>
            <a:pPr algn="ctr"/>
            <a:r>
              <a:rPr lang="fr-FR" dirty="0"/>
              <a:t>NOUVEAUTÉS ET DÉMATÉRIALISATION DES Données d’état civil</a:t>
            </a:r>
          </a:p>
        </p:txBody>
      </p:sp>
      <p:sp>
        <p:nvSpPr>
          <p:cNvPr id="7" name="Espace réservé du texte 6">
            <a:extLst>
              <a:ext uri="{FF2B5EF4-FFF2-40B4-BE49-F238E27FC236}">
                <a16:creationId xmlns:a16="http://schemas.microsoft.com/office/drawing/2014/main" id="{D318F58F-69EF-4536-8ED5-211967BB59D0}"/>
              </a:ext>
            </a:extLst>
          </p:cNvPr>
          <p:cNvSpPr>
            <a:spLocks noGrp="1"/>
          </p:cNvSpPr>
          <p:nvPr>
            <p:ph type="body" idx="1"/>
          </p:nvPr>
        </p:nvSpPr>
        <p:spPr>
          <a:xfrm>
            <a:off x="4521201" y="3776816"/>
            <a:ext cx="5928360" cy="1654026"/>
          </a:xfrm>
        </p:spPr>
        <p:txBody>
          <a:bodyPr>
            <a:normAutofit/>
          </a:bodyPr>
          <a:lstStyle/>
          <a:p>
            <a:r>
              <a:rPr lang="fr-FR" sz="1500" dirty="0"/>
              <a:t>Chapitre 1 : nouveautés suite à la loi de justice du XXIème siècle</a:t>
            </a:r>
          </a:p>
          <a:p>
            <a:r>
              <a:rPr lang="fr-FR" sz="1500" dirty="0"/>
              <a:t>Chapitre 2 : COMEDEC</a:t>
            </a:r>
          </a:p>
          <a:p>
            <a:endParaRPr lang="fr-FR" dirty="0"/>
          </a:p>
          <a:p>
            <a:endParaRPr lang="fr-FR" dirty="0"/>
          </a:p>
        </p:txBody>
      </p:sp>
    </p:spTree>
    <p:extLst>
      <p:ext uri="{BB962C8B-B14F-4D97-AF65-F5344CB8AC3E}">
        <p14:creationId xmlns:p14="http://schemas.microsoft.com/office/powerpoint/2010/main" val="407772421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8644E5-AC6B-4346-8779-B96F24DFAE0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5AFF535-68B4-40F3-A8D5-B096154BAD10}"/>
              </a:ext>
            </a:extLst>
          </p:cNvPr>
          <p:cNvSpPr>
            <a:spLocks noGrp="1"/>
          </p:cNvSpPr>
          <p:nvPr>
            <p:ph type="body" sz="quarter" idx="10"/>
          </p:nvPr>
        </p:nvSpPr>
        <p:spPr>
          <a:xfrm>
            <a:off x="546767" y="2097971"/>
            <a:ext cx="9851365" cy="2599677"/>
          </a:xfrm>
        </p:spPr>
        <p:txBody>
          <a:bodyPr/>
          <a:lstStyle/>
          <a:p>
            <a:pPr algn="just"/>
            <a:r>
              <a:rPr lang="fr-FR" sz="2800" b="0" dirty="0"/>
              <a:t>Une fois saisie, le procureur analyse la demande :</a:t>
            </a:r>
          </a:p>
          <a:p>
            <a:pPr lvl="1" algn="just"/>
            <a:r>
              <a:rPr lang="fr-FR" sz="2800" b="0" dirty="0"/>
              <a:t>soit il l’estime justifiée et l’acte est modifié, </a:t>
            </a:r>
          </a:p>
          <a:p>
            <a:pPr lvl="1" algn="just"/>
            <a:r>
              <a:rPr lang="fr-FR" sz="2800" b="0" dirty="0"/>
              <a:t>soit il s’oppose à la demande et notifie au demandeur son refus par une décision motivée. </a:t>
            </a:r>
          </a:p>
          <a:p>
            <a:endParaRPr lang="fr-FR" dirty="0"/>
          </a:p>
        </p:txBody>
      </p:sp>
      <p:sp>
        <p:nvSpPr>
          <p:cNvPr id="4" name="Espace réservé du contenu 3">
            <a:extLst>
              <a:ext uri="{FF2B5EF4-FFF2-40B4-BE49-F238E27FC236}">
                <a16:creationId xmlns:a16="http://schemas.microsoft.com/office/drawing/2014/main" id="{4DAC61B2-DD6B-483C-9401-5A4D40AC9B1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05678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F8419-5D00-4EA6-A235-AEB785184BC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536DFDD-6DD0-4444-B3C2-11BF7DA6C774}"/>
              </a:ext>
            </a:extLst>
          </p:cNvPr>
          <p:cNvSpPr>
            <a:spLocks noGrp="1"/>
          </p:cNvSpPr>
          <p:nvPr>
            <p:ph type="body" sz="quarter" idx="10"/>
          </p:nvPr>
        </p:nvSpPr>
        <p:spPr>
          <a:xfrm>
            <a:off x="546767" y="2097971"/>
            <a:ext cx="9851365" cy="2498077"/>
          </a:xfrm>
        </p:spPr>
        <p:txBody>
          <a:bodyPr/>
          <a:lstStyle/>
          <a:p>
            <a:pPr algn="just"/>
            <a:r>
              <a:rPr lang="fr-FR" sz="2800" b="0" dirty="0"/>
              <a:t>Les erreurs ou omissions qui peuvent être rectifiées par l’officier d’état civil sont répertoriées à l’art. 1047 du Code de procédure civile. </a:t>
            </a:r>
          </a:p>
          <a:p>
            <a:pPr algn="just"/>
            <a:r>
              <a:rPr lang="fr-FR" sz="2800" b="0" dirty="0"/>
              <a:t>Les autres erreurs sont rectifiées par le procureur de la République ou par le juge du Tribunal de grande instance. </a:t>
            </a:r>
          </a:p>
          <a:p>
            <a:endParaRPr lang="fr-FR" dirty="0"/>
          </a:p>
        </p:txBody>
      </p:sp>
      <p:sp>
        <p:nvSpPr>
          <p:cNvPr id="4" name="Espace réservé du contenu 3">
            <a:extLst>
              <a:ext uri="{FF2B5EF4-FFF2-40B4-BE49-F238E27FC236}">
                <a16:creationId xmlns:a16="http://schemas.microsoft.com/office/drawing/2014/main" id="{A7032900-7595-4348-AE28-2965E73667B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27920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10C287-F769-480D-8205-663ED5F9E94A}"/>
              </a:ext>
            </a:extLst>
          </p:cNvPr>
          <p:cNvSpPr>
            <a:spLocks noGrp="1"/>
          </p:cNvSpPr>
          <p:nvPr>
            <p:ph type="title"/>
          </p:nvPr>
        </p:nvSpPr>
        <p:spPr/>
        <p:txBody>
          <a:bodyPr/>
          <a:lstStyle/>
          <a:p>
            <a:pPr algn="ctr"/>
            <a:r>
              <a:rPr lang="fr-FR" dirty="0"/>
              <a:t>COMEDEC</a:t>
            </a:r>
          </a:p>
        </p:txBody>
      </p:sp>
      <p:sp>
        <p:nvSpPr>
          <p:cNvPr id="3" name="Espace réservé du texte 2">
            <a:extLst>
              <a:ext uri="{FF2B5EF4-FFF2-40B4-BE49-F238E27FC236}">
                <a16:creationId xmlns:a16="http://schemas.microsoft.com/office/drawing/2014/main" id="{86508C07-9157-4E4B-BA31-C50E174517BB}"/>
              </a:ext>
            </a:extLst>
          </p:cNvPr>
          <p:cNvSpPr>
            <a:spLocks noGrp="1"/>
          </p:cNvSpPr>
          <p:nvPr>
            <p:ph type="body" sz="quarter" idx="10"/>
          </p:nvPr>
        </p:nvSpPr>
        <p:spPr>
          <a:xfrm>
            <a:off x="524764" y="2097971"/>
            <a:ext cx="9851365" cy="2748349"/>
          </a:xfrm>
        </p:spPr>
        <p:txBody>
          <a:bodyPr/>
          <a:lstStyle/>
          <a:p>
            <a:pPr algn="just"/>
            <a:r>
              <a:rPr lang="fr-FR" sz="2800" b="0" dirty="0"/>
              <a:t>Dispositif dématérialisé permettant l’échange de données d’état civil. </a:t>
            </a:r>
          </a:p>
          <a:p>
            <a:pPr algn="just"/>
            <a:r>
              <a:rPr lang="fr-FR" sz="2800" b="0" u="sng" dirty="0"/>
              <a:t>Objectifs</a:t>
            </a:r>
            <a:r>
              <a:rPr lang="fr-FR" sz="2800" b="0" dirty="0"/>
              <a:t> :</a:t>
            </a:r>
          </a:p>
          <a:p>
            <a:pPr lvl="1" algn="just"/>
            <a:r>
              <a:rPr lang="fr-FR" sz="2600" b="0" dirty="0"/>
              <a:t> </a:t>
            </a:r>
            <a:r>
              <a:rPr lang="fr-FR" sz="2800" b="0" dirty="0"/>
              <a:t>simplifier les démarches des usagers et limiter la fraude documentaire. </a:t>
            </a:r>
          </a:p>
          <a:p>
            <a:endParaRPr lang="fr-FR" dirty="0"/>
          </a:p>
        </p:txBody>
      </p:sp>
      <p:sp>
        <p:nvSpPr>
          <p:cNvPr id="4" name="Espace réservé du contenu 3">
            <a:extLst>
              <a:ext uri="{FF2B5EF4-FFF2-40B4-BE49-F238E27FC236}">
                <a16:creationId xmlns:a16="http://schemas.microsoft.com/office/drawing/2014/main" id="{917DEEC0-4D9E-4792-A492-FF000C6700A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4462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F6B42-B7DB-4298-AB6F-57F9640CE973}"/>
              </a:ext>
            </a:extLst>
          </p:cNvPr>
          <p:cNvSpPr>
            <a:spLocks noGrp="1"/>
          </p:cNvSpPr>
          <p:nvPr>
            <p:ph type="title"/>
          </p:nvPr>
        </p:nvSpPr>
        <p:spPr/>
        <p:txBody>
          <a:bodyPr/>
          <a:lstStyle/>
          <a:p>
            <a:pPr algn="ctr"/>
            <a:endParaRPr lang="fr-FR" dirty="0"/>
          </a:p>
        </p:txBody>
      </p:sp>
      <p:sp>
        <p:nvSpPr>
          <p:cNvPr id="3" name="Espace réservé du texte 2">
            <a:extLst>
              <a:ext uri="{FF2B5EF4-FFF2-40B4-BE49-F238E27FC236}">
                <a16:creationId xmlns:a16="http://schemas.microsoft.com/office/drawing/2014/main" id="{67396840-B5A4-432F-9679-B150FA19812B}"/>
              </a:ext>
            </a:extLst>
          </p:cNvPr>
          <p:cNvSpPr>
            <a:spLocks noGrp="1"/>
          </p:cNvSpPr>
          <p:nvPr>
            <p:ph type="body" sz="quarter" idx="10"/>
          </p:nvPr>
        </p:nvSpPr>
        <p:spPr>
          <a:xfrm>
            <a:off x="546767" y="1637043"/>
            <a:ext cx="9851365" cy="3534397"/>
          </a:xfrm>
        </p:spPr>
        <p:txBody>
          <a:bodyPr/>
          <a:lstStyle/>
          <a:p>
            <a:pPr algn="just"/>
            <a:r>
              <a:rPr lang="fr-FR" sz="2800" b="0" dirty="0"/>
              <a:t>Plateforme d’échanges dématérialisés et sécurisés de données d’état civil entre les mairies dépositaires des registres de l’état civil et les destinataires des données d’état civil : </a:t>
            </a:r>
          </a:p>
          <a:p>
            <a:pPr lvl="1" algn="just"/>
            <a:r>
              <a:rPr lang="fr-FR" sz="2800" b="0" dirty="0"/>
              <a:t>notaires pour les actes notariés, </a:t>
            </a:r>
          </a:p>
          <a:p>
            <a:pPr lvl="1" algn="just"/>
            <a:r>
              <a:rPr lang="fr-FR" sz="2800" b="0" dirty="0"/>
              <a:t>mairies pour les dossiers de mariage ou les actes de décès… </a:t>
            </a:r>
          </a:p>
          <a:p>
            <a:endParaRPr lang="fr-FR" dirty="0"/>
          </a:p>
        </p:txBody>
      </p:sp>
      <p:sp>
        <p:nvSpPr>
          <p:cNvPr id="4" name="Espace réservé du contenu 3">
            <a:extLst>
              <a:ext uri="{FF2B5EF4-FFF2-40B4-BE49-F238E27FC236}">
                <a16:creationId xmlns:a16="http://schemas.microsoft.com/office/drawing/2014/main" id="{076A6E03-8064-4A16-8E44-471637AC5D7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97668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014988-0511-49D0-9F32-4F348B673201}"/>
              </a:ext>
            </a:extLst>
          </p:cNvPr>
          <p:cNvSpPr>
            <a:spLocks noGrp="1"/>
          </p:cNvSpPr>
          <p:nvPr>
            <p:ph type="title"/>
          </p:nvPr>
        </p:nvSpPr>
        <p:spPr/>
        <p:txBody>
          <a:bodyPr/>
          <a:lstStyle/>
          <a:p>
            <a:pPr algn="ctr"/>
            <a:endParaRPr lang="fr-FR" dirty="0"/>
          </a:p>
        </p:txBody>
      </p:sp>
      <p:pic>
        <p:nvPicPr>
          <p:cNvPr id="5" name="Image 4">
            <a:extLst>
              <a:ext uri="{FF2B5EF4-FFF2-40B4-BE49-F238E27FC236}">
                <a16:creationId xmlns:a16="http://schemas.microsoft.com/office/drawing/2014/main" id="{8710EA10-1146-4393-8BE3-CB06E2AA4DB0}"/>
              </a:ext>
            </a:extLst>
          </p:cNvPr>
          <p:cNvPicPr>
            <a:picLocks noChangeAspect="1"/>
          </p:cNvPicPr>
          <p:nvPr/>
        </p:nvPicPr>
        <p:blipFill>
          <a:blip r:embed="rId2"/>
          <a:stretch>
            <a:fillRect/>
          </a:stretch>
        </p:blipFill>
        <p:spPr>
          <a:xfrm>
            <a:off x="804786" y="763729"/>
            <a:ext cx="9083827" cy="5763866"/>
          </a:xfrm>
          <a:prstGeom prst="rect">
            <a:avLst/>
          </a:prstGeom>
        </p:spPr>
      </p:pic>
    </p:spTree>
    <p:extLst>
      <p:ext uri="{BB962C8B-B14F-4D97-AF65-F5344CB8AC3E}">
        <p14:creationId xmlns:p14="http://schemas.microsoft.com/office/powerpoint/2010/main" val="2213777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C751C7-F698-4966-8E76-7D84636E0D81}"/>
              </a:ext>
            </a:extLst>
          </p:cNvPr>
          <p:cNvSpPr>
            <a:spLocks noGrp="1"/>
          </p:cNvSpPr>
          <p:nvPr>
            <p:ph type="title"/>
          </p:nvPr>
        </p:nvSpPr>
        <p:spPr/>
        <p:txBody>
          <a:bodyPr/>
          <a:lstStyle/>
          <a:p>
            <a:endParaRPr lang="fr-FR"/>
          </a:p>
        </p:txBody>
      </p:sp>
      <p:sp>
        <p:nvSpPr>
          <p:cNvPr id="4" name="Espace réservé du contenu 3">
            <a:extLst>
              <a:ext uri="{FF2B5EF4-FFF2-40B4-BE49-F238E27FC236}">
                <a16:creationId xmlns:a16="http://schemas.microsoft.com/office/drawing/2014/main" id="{934478E5-E800-4A68-B1F0-1E513CA8D304}"/>
              </a:ext>
            </a:extLst>
          </p:cNvPr>
          <p:cNvSpPr>
            <a:spLocks noGrp="1"/>
          </p:cNvSpPr>
          <p:nvPr>
            <p:ph sz="quarter" idx="13"/>
          </p:nvPr>
        </p:nvSpPr>
        <p:spPr/>
        <p:txBody>
          <a:bodyPr/>
          <a:lstStyle/>
          <a:p>
            <a:endParaRPr lang="fr-FR"/>
          </a:p>
        </p:txBody>
      </p:sp>
      <p:pic>
        <p:nvPicPr>
          <p:cNvPr id="5" name="Image 4">
            <a:extLst>
              <a:ext uri="{FF2B5EF4-FFF2-40B4-BE49-F238E27FC236}">
                <a16:creationId xmlns:a16="http://schemas.microsoft.com/office/drawing/2014/main" id="{D3672A82-96B0-4822-8670-AA612E3A5DB6}"/>
              </a:ext>
            </a:extLst>
          </p:cNvPr>
          <p:cNvPicPr>
            <a:picLocks noChangeAspect="1"/>
          </p:cNvPicPr>
          <p:nvPr/>
        </p:nvPicPr>
        <p:blipFill>
          <a:blip r:embed="rId2"/>
          <a:stretch>
            <a:fillRect/>
          </a:stretch>
        </p:blipFill>
        <p:spPr>
          <a:xfrm>
            <a:off x="987262" y="763729"/>
            <a:ext cx="8992379" cy="5669771"/>
          </a:xfrm>
          <a:prstGeom prst="rect">
            <a:avLst/>
          </a:prstGeom>
        </p:spPr>
      </p:pic>
    </p:spTree>
    <p:extLst>
      <p:ext uri="{BB962C8B-B14F-4D97-AF65-F5344CB8AC3E}">
        <p14:creationId xmlns:p14="http://schemas.microsoft.com/office/powerpoint/2010/main" val="2344467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BDD9480-79EF-4D2F-B4C1-D164C7CADBF8}"/>
              </a:ext>
            </a:extLst>
          </p:cNvPr>
          <p:cNvSpPr txBox="1"/>
          <p:nvPr/>
        </p:nvSpPr>
        <p:spPr>
          <a:xfrm>
            <a:off x="7559040" y="2397760"/>
            <a:ext cx="2042160" cy="646331"/>
          </a:xfrm>
          <a:prstGeom prst="rect">
            <a:avLst/>
          </a:prstGeom>
          <a:noFill/>
        </p:spPr>
        <p:txBody>
          <a:bodyPr wrap="square" rtlCol="0">
            <a:spAutoFit/>
          </a:bodyPr>
          <a:lstStyle/>
          <a:p>
            <a:pPr algn="ctr"/>
            <a:r>
              <a:rPr lang="fr-FR" dirty="0"/>
              <a:t>Lina HÉREL,</a:t>
            </a:r>
          </a:p>
          <a:p>
            <a:pPr algn="ctr"/>
            <a:r>
              <a:rPr lang="fr-FR" dirty="0"/>
              <a:t>Chargée de cours</a:t>
            </a:r>
          </a:p>
        </p:txBody>
      </p:sp>
    </p:spTree>
    <p:extLst>
      <p:ext uri="{BB962C8B-B14F-4D97-AF65-F5344CB8AC3E}">
        <p14:creationId xmlns:p14="http://schemas.microsoft.com/office/powerpoint/2010/main" val="1754681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BA7D39-E29F-49A1-9C1B-637896D39E75}"/>
              </a:ext>
            </a:extLst>
          </p:cNvPr>
          <p:cNvSpPr>
            <a:spLocks noGrp="1"/>
          </p:cNvSpPr>
          <p:nvPr>
            <p:ph type="title"/>
          </p:nvPr>
        </p:nvSpPr>
        <p:spPr/>
        <p:txBody>
          <a:bodyPr/>
          <a:lstStyle/>
          <a:p>
            <a:pPr algn="ctr"/>
            <a:br>
              <a:rPr lang="fr-FR" dirty="0"/>
            </a:br>
            <a:r>
              <a:rPr lang="fr-FR" dirty="0"/>
              <a:t>Déclaration DE NAISSANCE</a:t>
            </a:r>
            <a:br>
              <a:rPr lang="fr-FR" dirty="0"/>
            </a:br>
            <a:endParaRPr lang="fr-FR" dirty="0"/>
          </a:p>
        </p:txBody>
      </p:sp>
      <p:sp>
        <p:nvSpPr>
          <p:cNvPr id="3" name="Espace réservé du texte 2">
            <a:extLst>
              <a:ext uri="{FF2B5EF4-FFF2-40B4-BE49-F238E27FC236}">
                <a16:creationId xmlns:a16="http://schemas.microsoft.com/office/drawing/2014/main" id="{D7436783-9CF2-40EE-BC00-394B55E79C0C}"/>
              </a:ext>
            </a:extLst>
          </p:cNvPr>
          <p:cNvSpPr>
            <a:spLocks noGrp="1"/>
          </p:cNvSpPr>
          <p:nvPr>
            <p:ph type="body" sz="quarter" idx="10"/>
          </p:nvPr>
        </p:nvSpPr>
        <p:spPr>
          <a:xfrm>
            <a:off x="568770" y="2173805"/>
            <a:ext cx="9851365" cy="1868157"/>
          </a:xfrm>
        </p:spPr>
        <p:txBody>
          <a:bodyPr/>
          <a:lstStyle/>
          <a:p>
            <a:pPr algn="just"/>
            <a:r>
              <a:rPr lang="fr-FR" sz="2800" b="0" dirty="0"/>
              <a:t>Le délai légal pour déclarer la naissance de son enfant auprès de l’officier d’état civil du lieu d’accouchement est passé de trois à </a:t>
            </a:r>
            <a:r>
              <a:rPr lang="fr-FR" sz="2800" b="0" u="sng" dirty="0"/>
              <a:t>cinq jours </a:t>
            </a:r>
            <a:r>
              <a:rPr lang="fr-FR" sz="2800" b="0" dirty="0"/>
              <a:t>(art. 55 du Code civil). </a:t>
            </a:r>
          </a:p>
          <a:p>
            <a:endParaRPr lang="fr-FR" dirty="0"/>
          </a:p>
        </p:txBody>
      </p:sp>
      <p:sp>
        <p:nvSpPr>
          <p:cNvPr id="4" name="Espace réservé du contenu 3">
            <a:extLst>
              <a:ext uri="{FF2B5EF4-FFF2-40B4-BE49-F238E27FC236}">
                <a16:creationId xmlns:a16="http://schemas.microsoft.com/office/drawing/2014/main" id="{C51C6E89-ED8C-4F11-B581-C62C0B6CAAD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40788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D681D1-4A0E-4621-8B88-D1B5DD0C0A00}"/>
              </a:ext>
            </a:extLst>
          </p:cNvPr>
          <p:cNvSpPr>
            <a:spLocks noGrp="1"/>
          </p:cNvSpPr>
          <p:nvPr>
            <p:ph type="title"/>
          </p:nvPr>
        </p:nvSpPr>
        <p:spPr/>
        <p:txBody>
          <a:bodyPr/>
          <a:lstStyle/>
          <a:p>
            <a:pPr algn="ctr"/>
            <a:br>
              <a:rPr lang="fr-FR" dirty="0"/>
            </a:br>
            <a:r>
              <a:rPr lang="fr-FR" dirty="0"/>
              <a:t>CHANGEMENT DE PRÉNOM</a:t>
            </a:r>
            <a:br>
              <a:rPr lang="fr-FR" dirty="0"/>
            </a:br>
            <a:endParaRPr lang="fr-FR" dirty="0"/>
          </a:p>
        </p:txBody>
      </p:sp>
      <p:sp>
        <p:nvSpPr>
          <p:cNvPr id="3" name="Espace réservé du texte 2">
            <a:extLst>
              <a:ext uri="{FF2B5EF4-FFF2-40B4-BE49-F238E27FC236}">
                <a16:creationId xmlns:a16="http://schemas.microsoft.com/office/drawing/2014/main" id="{D186F6E3-FAAF-4F9D-AF66-447A330F2468}"/>
              </a:ext>
            </a:extLst>
          </p:cNvPr>
          <p:cNvSpPr>
            <a:spLocks noGrp="1"/>
          </p:cNvSpPr>
          <p:nvPr>
            <p:ph type="body" sz="quarter" idx="10"/>
          </p:nvPr>
        </p:nvSpPr>
        <p:spPr>
          <a:xfrm>
            <a:off x="421017" y="1779283"/>
            <a:ext cx="9851365" cy="3442957"/>
          </a:xfrm>
        </p:spPr>
        <p:txBody>
          <a:bodyPr/>
          <a:lstStyle/>
          <a:p>
            <a:pPr algn="just"/>
            <a:r>
              <a:rPr lang="fr-FR" sz="2800" b="0" dirty="0"/>
              <a:t>La demande de changement de prénom se fait désormais auprès de l’officier d’état civil:</a:t>
            </a:r>
          </a:p>
          <a:p>
            <a:pPr lvl="1" algn="just"/>
            <a:r>
              <a:rPr lang="fr-FR" sz="2600" b="0" dirty="0"/>
              <a:t> </a:t>
            </a:r>
            <a:r>
              <a:rPr lang="fr-FR" sz="2800" b="0" dirty="0"/>
              <a:t>du lieu de résidence du demandeur;</a:t>
            </a:r>
          </a:p>
          <a:p>
            <a:pPr lvl="1" algn="just"/>
            <a:r>
              <a:rPr lang="fr-FR" sz="2800" dirty="0"/>
              <a:t> </a:t>
            </a:r>
            <a:r>
              <a:rPr lang="fr-FR" sz="2800" b="0" dirty="0"/>
              <a:t>du lieu où l’acte de naissance a été dressé. </a:t>
            </a:r>
          </a:p>
          <a:p>
            <a:pPr algn="just"/>
            <a:r>
              <a:rPr lang="fr-FR" sz="2800" b="0" dirty="0"/>
              <a:t>Le demandeur devra justifier d’un intérêt légitime et fournir un dossier complet. </a:t>
            </a:r>
          </a:p>
          <a:p>
            <a:endParaRPr lang="fr-FR" dirty="0"/>
          </a:p>
        </p:txBody>
      </p:sp>
      <p:sp>
        <p:nvSpPr>
          <p:cNvPr id="4" name="Espace réservé du contenu 3">
            <a:extLst>
              <a:ext uri="{FF2B5EF4-FFF2-40B4-BE49-F238E27FC236}">
                <a16:creationId xmlns:a16="http://schemas.microsoft.com/office/drawing/2014/main" id="{2504FBF3-8D8D-4915-A464-180D4A5ADC1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12107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982812-4189-47DA-A971-11B3FD503F96}"/>
              </a:ext>
            </a:extLst>
          </p:cNvPr>
          <p:cNvSpPr>
            <a:spLocks noGrp="1"/>
          </p:cNvSpPr>
          <p:nvPr>
            <p:ph type="title"/>
          </p:nvPr>
        </p:nvSpPr>
        <p:spPr/>
        <p:txBody>
          <a:bodyPr/>
          <a:lstStyle/>
          <a:p>
            <a:pPr algn="ctr"/>
            <a:br>
              <a:rPr lang="fr-FR" dirty="0"/>
            </a:br>
            <a:r>
              <a:rPr lang="fr-FR" dirty="0"/>
              <a:t>CHANGEMENT DE sexe</a:t>
            </a:r>
            <a:br>
              <a:rPr lang="fr-FR" dirty="0"/>
            </a:br>
            <a:endParaRPr lang="fr-FR" dirty="0"/>
          </a:p>
        </p:txBody>
      </p:sp>
      <p:sp>
        <p:nvSpPr>
          <p:cNvPr id="3" name="Espace réservé du texte 2">
            <a:extLst>
              <a:ext uri="{FF2B5EF4-FFF2-40B4-BE49-F238E27FC236}">
                <a16:creationId xmlns:a16="http://schemas.microsoft.com/office/drawing/2014/main" id="{70E745FC-17C6-460F-9083-8944ECBD6357}"/>
              </a:ext>
            </a:extLst>
          </p:cNvPr>
          <p:cNvSpPr>
            <a:spLocks noGrp="1"/>
          </p:cNvSpPr>
          <p:nvPr>
            <p:ph type="body" sz="quarter" idx="10"/>
          </p:nvPr>
        </p:nvSpPr>
        <p:spPr>
          <a:xfrm>
            <a:off x="721360" y="1774373"/>
            <a:ext cx="9698776" cy="3386907"/>
          </a:xfrm>
        </p:spPr>
        <p:txBody>
          <a:bodyPr/>
          <a:lstStyle/>
          <a:p>
            <a:pPr algn="just"/>
            <a:r>
              <a:rPr lang="fr-FR" sz="2800" b="0" dirty="0"/>
              <a:t>La loi J21 a créé devant le tribunal de grande instance une procédure démédicalisée et dédiée aux demandes de changement de sexe à l’état civil.</a:t>
            </a:r>
          </a:p>
          <a:p>
            <a:pPr algn="just"/>
            <a:r>
              <a:rPr lang="fr-FR" sz="2800" b="0" dirty="0"/>
              <a:t>C’est le tribunal qui ordonne la modification de la mention relative au sexe ainsi que, le cas échéant, des prénoms, dans les actes d'état civil.</a:t>
            </a:r>
            <a:br>
              <a:rPr lang="fr-FR" sz="2800" b="0" dirty="0"/>
            </a:br>
            <a:endParaRPr lang="fr-FR" sz="2800" b="0" dirty="0"/>
          </a:p>
          <a:p>
            <a:endParaRPr lang="fr-FR" dirty="0"/>
          </a:p>
        </p:txBody>
      </p:sp>
      <p:sp>
        <p:nvSpPr>
          <p:cNvPr id="4" name="Espace réservé du contenu 3">
            <a:extLst>
              <a:ext uri="{FF2B5EF4-FFF2-40B4-BE49-F238E27FC236}">
                <a16:creationId xmlns:a16="http://schemas.microsoft.com/office/drawing/2014/main" id="{4FA43DC2-4945-461E-8B6B-F85691599B3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815779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4E32D7-421B-4C47-AEE1-387776F8B8B6}"/>
              </a:ext>
            </a:extLst>
          </p:cNvPr>
          <p:cNvSpPr>
            <a:spLocks noGrp="1"/>
          </p:cNvSpPr>
          <p:nvPr>
            <p:ph type="title"/>
          </p:nvPr>
        </p:nvSpPr>
        <p:spPr/>
        <p:txBody>
          <a:bodyPr/>
          <a:lstStyle/>
          <a:p>
            <a:pPr algn="ctr"/>
            <a:br>
              <a:rPr lang="fr-FR" dirty="0"/>
            </a:br>
            <a:r>
              <a:rPr lang="fr-FR" dirty="0"/>
              <a:t>MARIAGE AILLEURS QUE DANS LA MAIRIE</a:t>
            </a:r>
            <a:br>
              <a:rPr lang="fr-FR" dirty="0"/>
            </a:br>
            <a:endParaRPr lang="fr-FR" dirty="0"/>
          </a:p>
        </p:txBody>
      </p:sp>
      <p:sp>
        <p:nvSpPr>
          <p:cNvPr id="3" name="Espace réservé du texte 2">
            <a:extLst>
              <a:ext uri="{FF2B5EF4-FFF2-40B4-BE49-F238E27FC236}">
                <a16:creationId xmlns:a16="http://schemas.microsoft.com/office/drawing/2014/main" id="{DF64D84B-04BB-4D68-81D6-708A222B8CFF}"/>
              </a:ext>
            </a:extLst>
          </p:cNvPr>
          <p:cNvSpPr>
            <a:spLocks noGrp="1"/>
          </p:cNvSpPr>
          <p:nvPr>
            <p:ph type="body" sz="quarter" idx="10"/>
          </p:nvPr>
        </p:nvSpPr>
        <p:spPr>
          <a:xfrm>
            <a:off x="524764" y="2034359"/>
            <a:ext cx="9851365" cy="2244077"/>
          </a:xfrm>
        </p:spPr>
        <p:txBody>
          <a:bodyPr/>
          <a:lstStyle/>
          <a:p>
            <a:pPr algn="just"/>
            <a:r>
              <a:rPr lang="fr-FR" sz="2800" b="0" dirty="0"/>
              <a:t>Le maire peut, sauf opposition du procureur de la République, affecter à la célébration de mariages tout bâtiment communal, autre que celui de la maison commune (art. L.2121-30-1 du CGCT). </a:t>
            </a:r>
          </a:p>
          <a:p>
            <a:endParaRPr lang="fr-FR" dirty="0"/>
          </a:p>
        </p:txBody>
      </p:sp>
      <p:sp>
        <p:nvSpPr>
          <p:cNvPr id="4" name="Espace réservé du contenu 3">
            <a:extLst>
              <a:ext uri="{FF2B5EF4-FFF2-40B4-BE49-F238E27FC236}">
                <a16:creationId xmlns:a16="http://schemas.microsoft.com/office/drawing/2014/main" id="{E8D3761D-74D9-44AE-A3A2-2D5BBD9F287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16162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3DDC8B-C0FD-4E00-81EF-7A77FF9B99D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26232B8-E4AD-4AE4-9004-0399E24B9742}"/>
              </a:ext>
            </a:extLst>
          </p:cNvPr>
          <p:cNvSpPr>
            <a:spLocks noGrp="1"/>
          </p:cNvSpPr>
          <p:nvPr>
            <p:ph type="body" sz="quarter" idx="10"/>
          </p:nvPr>
        </p:nvSpPr>
        <p:spPr>
          <a:xfrm>
            <a:off x="603591" y="2097971"/>
            <a:ext cx="9851365" cy="2762237"/>
          </a:xfrm>
        </p:spPr>
        <p:txBody>
          <a:bodyPr/>
          <a:lstStyle/>
          <a:p>
            <a:pPr algn="just"/>
            <a:r>
              <a:rPr lang="fr-FR" sz="2800" b="0" dirty="0"/>
              <a:t>Le procureur de la République doit veiller à ce que la décision du maire garantisse les conditions d'une célébration solennelle, publique et républicaine. </a:t>
            </a:r>
          </a:p>
          <a:p>
            <a:pPr algn="just"/>
            <a:r>
              <a:rPr lang="fr-FR" sz="2800" b="0" dirty="0"/>
              <a:t>Il s'assure également que les conditions relatives à la bonne tenue de l’état civil soient satisfaites. </a:t>
            </a:r>
          </a:p>
          <a:p>
            <a:endParaRPr lang="fr-FR" dirty="0"/>
          </a:p>
        </p:txBody>
      </p:sp>
      <p:sp>
        <p:nvSpPr>
          <p:cNvPr id="4" name="Espace réservé du contenu 3">
            <a:extLst>
              <a:ext uri="{FF2B5EF4-FFF2-40B4-BE49-F238E27FC236}">
                <a16:creationId xmlns:a16="http://schemas.microsoft.com/office/drawing/2014/main" id="{954C07DA-AC56-4105-A4AF-2763CBF19B5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052131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2A11D-9C5A-437A-9AA8-C324F08827C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900BE29-9570-4DC2-BC2E-5CDD71E9E69D}"/>
              </a:ext>
            </a:extLst>
          </p:cNvPr>
          <p:cNvSpPr>
            <a:spLocks noGrp="1"/>
          </p:cNvSpPr>
          <p:nvPr>
            <p:ph type="body" sz="quarter" idx="10"/>
          </p:nvPr>
        </p:nvSpPr>
        <p:spPr>
          <a:xfrm>
            <a:off x="546767" y="2034359"/>
            <a:ext cx="9851365" cy="3158477"/>
          </a:xfrm>
        </p:spPr>
        <p:txBody>
          <a:bodyPr/>
          <a:lstStyle/>
          <a:p>
            <a:pPr algn="just"/>
            <a:r>
              <a:rPr lang="fr-FR" sz="2800" b="0" dirty="0"/>
              <a:t>Lorsque le maire envisage d'affecter à la célébration de mariages un bâtiment communal autre que la maison commune, il en informe préalablement le procureur de la République en lui transmettant son projet de décision d'affectation, accompagné de tous documents utiles lui permettant de prendre sa décision. </a:t>
            </a:r>
          </a:p>
          <a:p>
            <a:endParaRPr lang="fr-FR" dirty="0"/>
          </a:p>
        </p:txBody>
      </p:sp>
      <p:sp>
        <p:nvSpPr>
          <p:cNvPr id="4" name="Espace réservé du contenu 3">
            <a:extLst>
              <a:ext uri="{FF2B5EF4-FFF2-40B4-BE49-F238E27FC236}">
                <a16:creationId xmlns:a16="http://schemas.microsoft.com/office/drawing/2014/main" id="{5D2B0149-87D3-40A0-BD98-26EA53CC2B0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219616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D4AFC6-26C2-4714-BF4F-37A6C4E58A8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5D106CE-5794-4402-BC5B-3EB06CF60F47}"/>
              </a:ext>
            </a:extLst>
          </p:cNvPr>
          <p:cNvSpPr>
            <a:spLocks noGrp="1"/>
          </p:cNvSpPr>
          <p:nvPr>
            <p:ph type="body" sz="quarter" idx="10"/>
          </p:nvPr>
        </p:nvSpPr>
        <p:spPr>
          <a:xfrm>
            <a:off x="568770" y="2097972"/>
            <a:ext cx="9851365" cy="2143588"/>
          </a:xfrm>
        </p:spPr>
        <p:txBody>
          <a:bodyPr/>
          <a:lstStyle/>
          <a:p>
            <a:pPr algn="just"/>
            <a:r>
              <a:rPr lang="fr-FR" sz="2800" b="0" dirty="0"/>
              <a:t>Le procureur de la République dispose d'un délai de deux mois pour faire connaître au maire son opposition motivée au projet.</a:t>
            </a:r>
          </a:p>
          <a:p>
            <a:endParaRPr lang="fr-FR" dirty="0"/>
          </a:p>
        </p:txBody>
      </p:sp>
      <p:sp>
        <p:nvSpPr>
          <p:cNvPr id="4" name="Espace réservé du contenu 3">
            <a:extLst>
              <a:ext uri="{FF2B5EF4-FFF2-40B4-BE49-F238E27FC236}">
                <a16:creationId xmlns:a16="http://schemas.microsoft.com/office/drawing/2014/main" id="{020471D3-1F11-4479-8A5D-D047EB6B852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69795792"/>
      </p:ext>
    </p:extLst>
  </p:cSld>
  <p:clrMapOvr>
    <a:masterClrMapping/>
  </p:clrMapOvr>
</p:sld>
</file>

<file path=ppt/theme/theme1.xml><?xml version="1.0" encoding="utf-8"?>
<a:theme xmlns:a="http://schemas.openxmlformats.org/drawingml/2006/main" name="ORS_COMEXT_MDL_Masque ppt_V1 1">
  <a:themeElements>
    <a:clrScheme name="Adico">
      <a:dk1>
        <a:srgbClr val="60BDEC"/>
      </a:dk1>
      <a:lt1>
        <a:srgbClr val="FFFFFF"/>
      </a:lt1>
      <a:dk2>
        <a:srgbClr val="262626"/>
      </a:dk2>
      <a:lt2>
        <a:srgbClr val="7F7F7F"/>
      </a:lt2>
      <a:accent1>
        <a:srgbClr val="0072B4"/>
      </a:accent1>
      <a:accent2>
        <a:srgbClr val="F59F0E"/>
      </a:accent2>
      <a:accent3>
        <a:srgbClr val="7EC787"/>
      </a:accent3>
      <a:accent4>
        <a:srgbClr val="F59F0E"/>
      </a:accent4>
      <a:accent5>
        <a:srgbClr val="BA9960"/>
      </a:accent5>
      <a:accent6>
        <a:srgbClr val="7882C3"/>
      </a:accent6>
      <a:hlink>
        <a:srgbClr val="C0C378"/>
      </a:hlink>
      <a:folHlink>
        <a:srgbClr val="FFFFFF"/>
      </a:folHlink>
    </a:clrScheme>
    <a:fontScheme name="ORESYS">
      <a:majorFont>
        <a:latin typeface="Cambri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dk1"/>
        </a:lnRef>
        <a:fillRef idx="1">
          <a:schemeClr val="lt1"/>
        </a:fillRef>
        <a:effectRef idx="0">
          <a:schemeClr val="dk1"/>
        </a:effectRef>
        <a:fontRef idx="minor">
          <a:schemeClr val="dk1"/>
        </a:fontRef>
      </a:style>
    </a:sp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b96727c6940a44118467d61038f74d20 xmlns="c14b9496-3a43-470d-b433-358045affd7f">
      <Terms xmlns="http://schemas.microsoft.com/office/infopath/2007/PartnerControls">
        <TermInfo xmlns="http://schemas.microsoft.com/office/infopath/2007/PartnerControls">
          <TermName xmlns="http://schemas.microsoft.com/office/infopath/2007/PartnerControls">Toute l'entreprise</TermName>
          <TermId xmlns="http://schemas.microsoft.com/office/infopath/2007/PartnerControls">6e1b088b-c4a7-4696-9896-a75c6ed80894</TermId>
        </TermInfo>
      </Terms>
    </b96727c6940a44118467d61038f74d20>
    <TaxCatchAll xmlns="c14b9496-3a43-470d-b433-358045affd7f">
      <Value>27</Value>
    </TaxCatchAl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6ECEF099FD284BBD357D9A149581DD" ma:contentTypeVersion="6" ma:contentTypeDescription="Crée un document." ma:contentTypeScope="" ma:versionID="2228c7d75d88b1b09a32780e782d0ef8">
  <xsd:schema xmlns:xsd="http://www.w3.org/2001/XMLSchema" xmlns:xs="http://www.w3.org/2001/XMLSchema" xmlns:p="http://schemas.microsoft.com/office/2006/metadata/properties" xmlns:ns2="c14b9496-3a43-470d-b433-358045affd7f" xmlns:ns3="aa6aef3f-86c7-422b-805a-6bc9c09fb713" targetNamespace="http://schemas.microsoft.com/office/2006/metadata/properties" ma:root="true" ma:fieldsID="8752e08295722db3be7f0fe3389c87ca" ns2:_="" ns3:_="">
    <xsd:import namespace="c14b9496-3a43-470d-b433-358045affd7f"/>
    <xsd:import namespace="aa6aef3f-86c7-422b-805a-6bc9c09fb713"/>
    <xsd:element name="properties">
      <xsd:complexType>
        <xsd:sequence>
          <xsd:element name="documentManagement">
            <xsd:complexType>
              <xsd:all>
                <xsd:element ref="ns2:b96727c6940a44118467d61038f74d20" minOccurs="0"/>
                <xsd:element ref="ns2:TaxCatchAll"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4b9496-3a43-470d-b433-358045affd7f" elementFormDefault="qualified">
    <xsd:import namespace="http://schemas.microsoft.com/office/2006/documentManagement/types"/>
    <xsd:import namespace="http://schemas.microsoft.com/office/infopath/2007/PartnerControls"/>
    <xsd:element name="b96727c6940a44118467d61038f74d20" ma:index="9" ma:taxonomy="true" ma:internalName="b96727c6940a44118467d61038f74d20" ma:taxonomyFieldName="Service_x0028_s_x0029__x0020_concern_x00e9__x0028_s_x0029_" ma:displayName="Service(s) concerné(s)" ma:readOnly="false" ma:default="" ma:fieldId="{b96727c6-940a-4411-8467-d61038f74d20}" ma:taxonomyMulti="true" ma:sspId="3730087d-08e5-4c2d-a7e2-9a3b45f9eabc" ma:termSetId="0172c731-5942-472d-8546-e0ce0a6bf9e5" ma:anchorId="00000000-0000-0000-0000-000000000000" ma:open="true" ma:isKeyword="false">
      <xsd:complexType>
        <xsd:sequence>
          <xsd:element ref="pc:Terms" minOccurs="0" maxOccurs="1"/>
        </xsd:sequence>
      </xsd:complexType>
    </xsd:element>
    <xsd:element name="TaxCatchAll" ma:index="10" nillable="true" ma:displayName="Taxonomy Catch All Column" ma:hidden="true" ma:list="{dd7f461d-9756-463f-a35e-f6d878ac93de}" ma:internalName="TaxCatchAll" ma:showField="CatchAllData" ma:web="c14b9496-3a43-470d-b433-358045affd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a6aef3f-86c7-422b-805a-6bc9c09fb71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F7E186-34AC-4F0B-AB0D-A1202832497C}">
  <ds:schemaRefs>
    <ds:schemaRef ds:uri="http://schemas.microsoft.com/office/2006/metadata/properties"/>
    <ds:schemaRef ds:uri="http://schemas.microsoft.com/office/infopath/2007/PartnerControls"/>
    <ds:schemaRef ds:uri="c14b9496-3a43-470d-b433-358045affd7f"/>
  </ds:schemaRefs>
</ds:datastoreItem>
</file>

<file path=customXml/itemProps2.xml><?xml version="1.0" encoding="utf-8"?>
<ds:datastoreItem xmlns:ds="http://schemas.openxmlformats.org/officeDocument/2006/customXml" ds:itemID="{672E379C-F331-4366-A17E-ED5EF8411224}">
  <ds:schemaRefs>
    <ds:schemaRef ds:uri="http://schemas.microsoft.com/sharepoint/v3/contenttype/forms"/>
  </ds:schemaRefs>
</ds:datastoreItem>
</file>

<file path=customXml/itemProps3.xml><?xml version="1.0" encoding="utf-8"?>
<ds:datastoreItem xmlns:ds="http://schemas.openxmlformats.org/officeDocument/2006/customXml" ds:itemID="{474221A5-74BD-4FBF-BE47-F5991830E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4b9496-3a43-470d-b433-358045affd7f"/>
    <ds:schemaRef ds:uri="aa6aef3f-86c7-422b-805a-6bc9c09fb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381</TotalTime>
  <Words>922</Words>
  <Application>Microsoft Office PowerPoint</Application>
  <PresentationFormat>Personnalisé</PresentationFormat>
  <Paragraphs>64</Paragraphs>
  <Slides>26</Slides>
  <Notes>0</Notes>
  <HiddenSlides>1</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26</vt:i4>
      </vt:variant>
    </vt:vector>
  </HeadingPairs>
  <TitlesOfParts>
    <vt:vector size="36" baseType="lpstr">
      <vt:lpstr>Arial</vt:lpstr>
      <vt:lpstr>Calibri</vt:lpstr>
      <vt:lpstr>Calibri Light</vt:lpstr>
      <vt:lpstr>Cambria</vt:lpstr>
      <vt:lpstr>Century Gothic</vt:lpstr>
      <vt:lpstr>Helvetica</vt:lpstr>
      <vt:lpstr>Lato</vt:lpstr>
      <vt:lpstr>Wingdings 3</vt:lpstr>
      <vt:lpstr>ORS_COMEXT_MDL_Masque ppt_V1 1</vt:lpstr>
      <vt:lpstr>Conception personnalisée</vt:lpstr>
      <vt:lpstr>Les services de l’état civil</vt:lpstr>
      <vt:lpstr>NOUVEAUTÉS ET DÉMATÉRIALISATION DES Données d’état civil</vt:lpstr>
      <vt:lpstr> Déclaration DE NAISSANCE </vt:lpstr>
      <vt:lpstr> CHANGEMENT DE PRÉNOM </vt:lpstr>
      <vt:lpstr> CHANGEMENT DE sexe </vt:lpstr>
      <vt:lpstr> MARIAGE AILLEURS QUE DANS LA MAIRIE </vt:lpstr>
      <vt:lpstr>Présentation PowerPoint</vt:lpstr>
      <vt:lpstr>Présentation PowerPoint</vt:lpstr>
      <vt:lpstr>Présentation PowerPoint</vt:lpstr>
      <vt:lpstr>Présentation PowerPoint</vt:lpstr>
      <vt:lpstr>Présentation PowerPoint</vt:lpstr>
      <vt:lpstr>Présentation PowerPoint</vt:lpstr>
      <vt:lpstr> TRANSFERT DES PACS AUX COMMUNES </vt:lpstr>
      <vt:lpstr> RECTIFICATION D'Erreurs Matérielles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COMEDEC</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Luce-Émilie MARQUANT</dc:creator>
  <cp:lastModifiedBy>Lina HEREL</cp:lastModifiedBy>
  <cp:revision>42</cp:revision>
  <dcterms:created xsi:type="dcterms:W3CDTF">2018-09-18T15:22:16Z</dcterms:created>
  <dcterms:modified xsi:type="dcterms:W3CDTF">2020-09-07T13:47:16Z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0x010100F96ECEF099FD284BBD357D9A149581DD</vt:lpwstr>
  </property>
  <property fmtid="{D5CDD505-2E9C-101B-9397-08002B2CF9AE}" pid="3" name="Service(s) concerné(s)">
    <vt:lpwstr>27;#Toute l'entreprise|6e1b088b-c4a7-4696-9896-a75c6ed80894</vt:lpwstr>
  </property>
</Properties>
</file>