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9" r:id="rId5"/>
  </p:sldMasterIdLst>
  <p:notesMasterIdLst>
    <p:notesMasterId r:id="rId44"/>
  </p:notesMasterIdLst>
  <p:sldIdLst>
    <p:sldId id="398" r:id="rId6"/>
    <p:sldId id="502" r:id="rId7"/>
    <p:sldId id="508" r:id="rId8"/>
    <p:sldId id="509" r:id="rId9"/>
    <p:sldId id="510" r:id="rId10"/>
    <p:sldId id="511" r:id="rId11"/>
    <p:sldId id="512" r:id="rId12"/>
    <p:sldId id="513" r:id="rId13"/>
    <p:sldId id="514" r:id="rId14"/>
    <p:sldId id="515" r:id="rId15"/>
    <p:sldId id="516" r:id="rId16"/>
    <p:sldId id="517" r:id="rId17"/>
    <p:sldId id="523" r:id="rId18"/>
    <p:sldId id="518" r:id="rId19"/>
    <p:sldId id="519" r:id="rId20"/>
    <p:sldId id="520" r:id="rId21"/>
    <p:sldId id="521" r:id="rId22"/>
    <p:sldId id="522" r:id="rId23"/>
    <p:sldId id="524" r:id="rId24"/>
    <p:sldId id="525" r:id="rId25"/>
    <p:sldId id="526" r:id="rId26"/>
    <p:sldId id="527" r:id="rId27"/>
    <p:sldId id="528" r:id="rId28"/>
    <p:sldId id="529" r:id="rId29"/>
    <p:sldId id="530" r:id="rId30"/>
    <p:sldId id="531" r:id="rId31"/>
    <p:sldId id="532" r:id="rId32"/>
    <p:sldId id="533" r:id="rId33"/>
    <p:sldId id="534" r:id="rId34"/>
    <p:sldId id="535" r:id="rId35"/>
    <p:sldId id="536" r:id="rId36"/>
    <p:sldId id="539" r:id="rId37"/>
    <p:sldId id="507" r:id="rId38"/>
    <p:sldId id="538" r:id="rId39"/>
    <p:sldId id="537" r:id="rId40"/>
    <p:sldId id="540" r:id="rId41"/>
    <p:sldId id="505" r:id="rId42"/>
    <p:sldId id="504" r:id="rId43"/>
  </p:sldIdLst>
  <p:sldSz cx="10693400" cy="7561263"/>
  <p:notesSz cx="6797675" cy="9926638"/>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Section sans titre" id="{C0343238-A025-49D5-888E-44B336B6D43B}">
          <p14:sldIdLst>
            <p14:sldId id="398"/>
            <p14:sldId id="502"/>
            <p14:sldId id="508"/>
            <p14:sldId id="509"/>
            <p14:sldId id="510"/>
            <p14:sldId id="511"/>
            <p14:sldId id="512"/>
            <p14:sldId id="513"/>
            <p14:sldId id="514"/>
            <p14:sldId id="515"/>
            <p14:sldId id="516"/>
            <p14:sldId id="517"/>
            <p14:sldId id="523"/>
            <p14:sldId id="518"/>
            <p14:sldId id="519"/>
            <p14:sldId id="520"/>
            <p14:sldId id="521"/>
            <p14:sldId id="522"/>
            <p14:sldId id="524"/>
            <p14:sldId id="525"/>
            <p14:sldId id="526"/>
            <p14:sldId id="527"/>
            <p14:sldId id="528"/>
            <p14:sldId id="529"/>
            <p14:sldId id="530"/>
            <p14:sldId id="531"/>
            <p14:sldId id="532"/>
            <p14:sldId id="533"/>
            <p14:sldId id="534"/>
            <p14:sldId id="535"/>
            <p14:sldId id="536"/>
            <p14:sldId id="539"/>
            <p14:sldId id="507"/>
            <p14:sldId id="538"/>
            <p14:sldId id="537"/>
            <p14:sldId id="540"/>
            <p14:sldId id="505"/>
            <p14:sldId id="504"/>
          </p14:sldIdLst>
        </p14:section>
      </p14:sectionLst>
    </p:ex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75"/>
    <a:srgbClr val="262626"/>
    <a:srgbClr val="7F7F7F"/>
    <a:srgbClr val="801C76"/>
    <a:srgbClr val="3BA62B"/>
    <a:srgbClr val="A8821D"/>
    <a:srgbClr val="7E1C77"/>
    <a:srgbClr val="FFD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434" autoAdjust="0"/>
  </p:normalViewPr>
  <p:slideViewPr>
    <p:cSldViewPr snapToGrid="0">
      <p:cViewPr varScale="1">
        <p:scale>
          <a:sx n="94" d="100"/>
          <a:sy n="94" d="100"/>
        </p:scale>
        <p:origin x="1512" y="66"/>
      </p:cViewPr>
      <p:guideLst>
        <p:guide orient="horz" pos="2382"/>
        <p:guide pos="3368"/>
      </p:guideLst>
    </p:cSldViewPr>
  </p:slideViewPr>
  <p:notesTextViewPr>
    <p:cViewPr>
      <p:scale>
        <a:sx n="1" d="1"/>
        <a:sy n="1" d="1"/>
      </p:scale>
      <p:origin x="0" y="0"/>
    </p:cViewPr>
  </p:notesTextViewPr>
  <p:sorterViewPr>
    <p:cViewPr>
      <p:scale>
        <a:sx n="66" d="100"/>
        <a:sy n="66" d="100"/>
      </p:scale>
      <p:origin x="0" y="20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6332"/>
          </a:xfrm>
          <a:prstGeom prst="rect">
            <a:avLst/>
          </a:prstGeom>
        </p:spPr>
        <p:txBody>
          <a:bodyPr vert="horz" lIns="92108" tIns="46054" rIns="92108" bIns="46054"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0442" y="0"/>
            <a:ext cx="2945660" cy="496332"/>
          </a:xfrm>
          <a:prstGeom prst="rect">
            <a:avLst/>
          </a:prstGeom>
        </p:spPr>
        <p:txBody>
          <a:bodyPr vert="horz" lIns="92108" tIns="46054" rIns="92108" bIns="46054" rtlCol="0"/>
          <a:lstStyle>
            <a:lvl1pPr algn="r" fontAlgn="auto">
              <a:spcBef>
                <a:spcPts val="0"/>
              </a:spcBef>
              <a:spcAft>
                <a:spcPts val="0"/>
              </a:spcAft>
              <a:defRPr sz="1200">
                <a:latin typeface="+mn-lt"/>
                <a:cs typeface="+mn-cs"/>
              </a:defRPr>
            </a:lvl1pPr>
          </a:lstStyle>
          <a:p>
            <a:pPr>
              <a:defRPr/>
            </a:pPr>
            <a:fld id="{E5D2539D-4D41-4155-A306-C3B15BBA4B72}" type="datetimeFigureOut">
              <a:rPr lang="fr-FR"/>
              <a:pPr>
                <a:defRPr/>
              </a:pPr>
              <a:t>02/09/2020</a:t>
            </a:fld>
            <a:endParaRPr lang="fr-FR"/>
          </a:p>
        </p:txBody>
      </p:sp>
      <p:sp>
        <p:nvSpPr>
          <p:cNvPr id="4" name="Espace réservé de l'image des diapositives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2108" tIns="46054" rIns="92108" bIns="46054" rtlCol="0" anchor="ctr"/>
          <a:lstStyle/>
          <a:p>
            <a:pPr lvl="0"/>
            <a:endParaRPr lang="fr-FR" noProof="0"/>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2108" tIns="46054" rIns="92108" bIns="4605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fontAlgn="auto">
              <a:spcBef>
                <a:spcPts val="0"/>
              </a:spcBef>
              <a:spcAft>
                <a:spcPts val="0"/>
              </a:spcAft>
              <a:defRPr sz="1200">
                <a:latin typeface="+mn-lt"/>
                <a:cs typeface="+mn-cs"/>
              </a:defRPr>
            </a:lvl1pPr>
          </a:lstStyle>
          <a:p>
            <a:pPr>
              <a:defRPr/>
            </a:pPr>
            <a:fld id="{FA8A6AB9-E6D7-432C-A271-7D4DF8C73693}" type="slidenum">
              <a:rPr lang="fr-FR"/>
              <a:pPr>
                <a:defRPr/>
              </a:pPr>
              <a:t>‹N°›</a:t>
            </a:fld>
            <a:endParaRPr lang="fr-FR"/>
          </a:p>
        </p:txBody>
      </p:sp>
    </p:spTree>
    <p:extLst>
      <p:ext uri="{BB962C8B-B14F-4D97-AF65-F5344CB8AC3E}">
        <p14:creationId xmlns:p14="http://schemas.microsoft.com/office/powerpoint/2010/main" val="288586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21483" algn="l" rtl="0" eaLnBrk="0" fontAlgn="base" hangingPunct="0">
      <a:spcBef>
        <a:spcPct val="30000"/>
      </a:spcBef>
      <a:spcAft>
        <a:spcPct val="0"/>
      </a:spcAft>
      <a:defRPr sz="1400" kern="1200">
        <a:solidFill>
          <a:schemeClr val="tx1"/>
        </a:solidFill>
        <a:latin typeface="+mn-lt"/>
        <a:ea typeface="+mn-ea"/>
        <a:cs typeface="+mn-cs"/>
      </a:defRPr>
    </a:lvl2pPr>
    <a:lvl3pPr marL="1042966" algn="l" rtl="0" eaLnBrk="0" fontAlgn="base" hangingPunct="0">
      <a:spcBef>
        <a:spcPct val="30000"/>
      </a:spcBef>
      <a:spcAft>
        <a:spcPct val="0"/>
      </a:spcAft>
      <a:defRPr sz="1400" kern="1200">
        <a:solidFill>
          <a:schemeClr val="tx1"/>
        </a:solidFill>
        <a:latin typeface="+mn-lt"/>
        <a:ea typeface="+mn-ea"/>
        <a:cs typeface="+mn-cs"/>
      </a:defRPr>
    </a:lvl3pPr>
    <a:lvl4pPr marL="1564449" algn="l" rtl="0" eaLnBrk="0" fontAlgn="base" hangingPunct="0">
      <a:spcBef>
        <a:spcPct val="30000"/>
      </a:spcBef>
      <a:spcAft>
        <a:spcPct val="0"/>
      </a:spcAft>
      <a:defRPr sz="1400" kern="1200">
        <a:solidFill>
          <a:schemeClr val="tx1"/>
        </a:solidFill>
        <a:latin typeface="+mn-lt"/>
        <a:ea typeface="+mn-ea"/>
        <a:cs typeface="+mn-cs"/>
      </a:defRPr>
    </a:lvl4pPr>
    <a:lvl5pPr marL="2085931" algn="l" rtl="0" eaLnBrk="0" fontAlgn="base" hangingPunct="0">
      <a:spcBef>
        <a:spcPct val="30000"/>
      </a:spcBef>
      <a:spcAft>
        <a:spcPct val="0"/>
      </a:spcAft>
      <a:defRPr sz="1400" kern="1200">
        <a:solidFill>
          <a:schemeClr val="tx1"/>
        </a:solidFill>
        <a:latin typeface="+mn-lt"/>
        <a:ea typeface="+mn-ea"/>
        <a:cs typeface="+mn-cs"/>
      </a:defRPr>
    </a:lvl5pPr>
    <a:lvl6pPr marL="2607414" algn="l" defTabSz="1042966" rtl="0" eaLnBrk="1" latinLnBrk="0" hangingPunct="1">
      <a:defRPr sz="1400" kern="1200">
        <a:solidFill>
          <a:schemeClr val="tx1"/>
        </a:solidFill>
        <a:latin typeface="+mn-lt"/>
        <a:ea typeface="+mn-ea"/>
        <a:cs typeface="+mn-cs"/>
      </a:defRPr>
    </a:lvl6pPr>
    <a:lvl7pPr marL="3128896" algn="l" defTabSz="1042966" rtl="0" eaLnBrk="1" latinLnBrk="0" hangingPunct="1">
      <a:defRPr sz="1400" kern="1200">
        <a:solidFill>
          <a:schemeClr val="tx1"/>
        </a:solidFill>
        <a:latin typeface="+mn-lt"/>
        <a:ea typeface="+mn-ea"/>
        <a:cs typeface="+mn-cs"/>
      </a:defRPr>
    </a:lvl7pPr>
    <a:lvl8pPr marL="3650379" algn="l" defTabSz="1042966" rtl="0" eaLnBrk="1" latinLnBrk="0" hangingPunct="1">
      <a:defRPr sz="1400" kern="1200">
        <a:solidFill>
          <a:schemeClr val="tx1"/>
        </a:solidFill>
        <a:latin typeface="+mn-lt"/>
        <a:ea typeface="+mn-ea"/>
        <a:cs typeface="+mn-cs"/>
      </a:defRPr>
    </a:lvl8pPr>
    <a:lvl9pPr marL="4171862" algn="l" defTabSz="10429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FA8A6AB9-E6D7-432C-A271-7D4DF8C73693}" type="slidenum">
              <a:rPr lang="fr-FR" smtClean="0"/>
              <a:pPr>
                <a:defRPr/>
              </a:pPr>
              <a:t>19</a:t>
            </a:fld>
            <a:endParaRPr lang="fr-FR"/>
          </a:p>
        </p:txBody>
      </p:sp>
    </p:spTree>
    <p:extLst>
      <p:ext uri="{BB962C8B-B14F-4D97-AF65-F5344CB8AC3E}">
        <p14:creationId xmlns:p14="http://schemas.microsoft.com/office/powerpoint/2010/main" val="2223320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37544" y="1637045"/>
            <a:ext cx="7173031" cy="1486339"/>
          </a:xfrm>
        </p:spPr>
        <p:txBody>
          <a:bodyPr>
            <a:normAutofit/>
          </a:bodyPr>
          <a:lstStyle>
            <a:lvl1pPr algn="l">
              <a:defRPr sz="240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Sous-titre 2"/>
          <p:cNvSpPr>
            <a:spLocks noGrp="1"/>
          </p:cNvSpPr>
          <p:nvPr>
            <p:ph type="subTitle" idx="1"/>
          </p:nvPr>
        </p:nvSpPr>
        <p:spPr>
          <a:xfrm>
            <a:off x="1220444" y="3213536"/>
            <a:ext cx="4463094" cy="1134189"/>
          </a:xfrm>
          <a:prstGeom prst="rect">
            <a:avLst/>
          </a:prstGeom>
        </p:spPr>
        <p:txBody>
          <a:bodyPr/>
          <a:lstStyle>
            <a:lvl1pPr marL="0" indent="0" algn="l">
              <a:buNone/>
              <a:defRPr sz="180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lgn="ctr">
              <a:buNone/>
              <a:defRPr>
                <a:solidFill>
                  <a:schemeClr val="tx1">
                    <a:tint val="75000"/>
                  </a:schemeClr>
                </a:solidFill>
              </a:defRPr>
            </a:lvl2pPr>
            <a:lvl3pPr marL="1042966" indent="0" algn="ctr">
              <a:buNone/>
              <a:defRPr>
                <a:solidFill>
                  <a:schemeClr val="tx1">
                    <a:tint val="75000"/>
                  </a:schemeClr>
                </a:solidFill>
              </a:defRPr>
            </a:lvl3pPr>
            <a:lvl4pPr marL="1564449" indent="0" algn="ctr">
              <a:buNone/>
              <a:defRPr>
                <a:solidFill>
                  <a:schemeClr val="tx1">
                    <a:tint val="75000"/>
                  </a:schemeClr>
                </a:solidFill>
              </a:defRPr>
            </a:lvl4pPr>
            <a:lvl5pPr marL="2085931" indent="0" algn="ctr">
              <a:buNone/>
              <a:defRPr>
                <a:solidFill>
                  <a:schemeClr val="tx1">
                    <a:tint val="75000"/>
                  </a:schemeClr>
                </a:solidFill>
              </a:defRPr>
            </a:lvl5pPr>
            <a:lvl6pPr marL="2607414" indent="0" algn="ctr">
              <a:buNone/>
              <a:defRPr>
                <a:solidFill>
                  <a:schemeClr val="tx1">
                    <a:tint val="75000"/>
                  </a:schemeClr>
                </a:solidFill>
              </a:defRPr>
            </a:lvl6pPr>
            <a:lvl7pPr marL="3128896" indent="0" algn="ctr">
              <a:buNone/>
              <a:defRPr>
                <a:solidFill>
                  <a:schemeClr val="tx1">
                    <a:tint val="75000"/>
                  </a:schemeClr>
                </a:solidFill>
              </a:defRPr>
            </a:lvl7pPr>
            <a:lvl8pPr marL="3650379" indent="0" algn="ctr">
              <a:buNone/>
              <a:defRPr>
                <a:solidFill>
                  <a:schemeClr val="tx1">
                    <a:tint val="75000"/>
                  </a:schemeClr>
                </a:solidFill>
              </a:defRPr>
            </a:lvl8pPr>
            <a:lvl9pPr marL="4171862" indent="0" algn="ctr">
              <a:buNone/>
              <a:defRPr>
                <a:solidFill>
                  <a:schemeClr val="tx1">
                    <a:tint val="75000"/>
                  </a:schemeClr>
                </a:solidFill>
              </a:defRPr>
            </a:lvl9pPr>
          </a:lstStyle>
          <a:p>
            <a:r>
              <a:rPr lang="fr-FR" dirty="0"/>
              <a:t>Modifiez le style des sous-titres du masque</a:t>
            </a:r>
          </a:p>
        </p:txBody>
      </p:sp>
      <p:sp>
        <p:nvSpPr>
          <p:cNvPr id="13" name="Espace réservé du texte 12"/>
          <p:cNvSpPr>
            <a:spLocks noGrp="1"/>
          </p:cNvSpPr>
          <p:nvPr>
            <p:ph type="body" sz="quarter" idx="10"/>
          </p:nvPr>
        </p:nvSpPr>
        <p:spPr>
          <a:xfrm>
            <a:off x="1226583" y="4437877"/>
            <a:ext cx="4470427" cy="872876"/>
          </a:xfrm>
          <a:prstGeom prst="rect">
            <a:avLst/>
          </a:prstGeom>
        </p:spPr>
        <p:txBody>
          <a:bodyPr/>
          <a:lstStyle>
            <a:lvl1pPr marL="325926" indent="-325926">
              <a:buClr>
                <a:schemeClr val="tx2"/>
              </a:buClr>
              <a:buFont typeface="Helvetica" pitchFamily="34" charset="0"/>
              <a:buChar char="#"/>
              <a:defRPr>
                <a:solidFill>
                  <a:schemeClr val="bg2">
                    <a:lumMod val="50000"/>
                  </a:schemeClr>
                </a:solidFill>
                <a:latin typeface="Helvetica" pitchFamily="34" charset="0"/>
                <a:cs typeface="Helvetica" pitchFamily="34" charset="0"/>
              </a:defRPr>
            </a:lvl1pPr>
            <a:lvl2pPr>
              <a:defRPr>
                <a:solidFill>
                  <a:schemeClr val="bg2">
                    <a:lumMod val="50000"/>
                  </a:schemeClr>
                </a:solidFill>
              </a:defRPr>
            </a:lvl2pPr>
            <a:lvl3pPr marL="1825189" indent="-260741" algn="l" defTabSz="1042966" rtl="0" eaLnBrk="1" latinLnBrk="0" hangingPunct="1">
              <a:spcBef>
                <a:spcPct val="20000"/>
              </a:spcBef>
              <a:buClr>
                <a:schemeClr val="bg2">
                  <a:lumMod val="75000"/>
                </a:schemeClr>
              </a:buClr>
              <a:buFont typeface="Arial" pitchFamily="34" charset="0"/>
              <a:buChar char="»"/>
              <a:defRPr sz="1400">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fr-FR"/>
              <a:t>Modifiez les styles du texte du masque</a:t>
            </a:r>
          </a:p>
        </p:txBody>
      </p:sp>
      <p:pic>
        <p:nvPicPr>
          <p:cNvPr id="12" name="Image 11">
            <a:extLst>
              <a:ext uri="{FF2B5EF4-FFF2-40B4-BE49-F238E27FC236}">
                <a16:creationId xmlns:a16="http://schemas.microsoft.com/office/drawing/2014/main" id="{52C84560-C7D5-474A-B3F9-16FACB7C41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63142" y="3123384"/>
            <a:ext cx="4463094" cy="3542581"/>
          </a:xfrm>
          <a:prstGeom prst="rect">
            <a:avLst/>
          </a:prstGeom>
        </p:spPr>
      </p:pic>
      <p:pic>
        <p:nvPicPr>
          <p:cNvPr id="15" name="Image 14">
            <a:extLst>
              <a:ext uri="{FF2B5EF4-FFF2-40B4-BE49-F238E27FC236}">
                <a16:creationId xmlns:a16="http://schemas.microsoft.com/office/drawing/2014/main" id="{E1EC947D-5110-484E-B48B-8DA348983C8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645" r="46597" b="54976"/>
          <a:stretch/>
        </p:blipFill>
        <p:spPr>
          <a:xfrm>
            <a:off x="8150653" y="0"/>
            <a:ext cx="2542747" cy="1069848"/>
          </a:xfrm>
          <a:prstGeom prst="rect">
            <a:avLst/>
          </a:prstGeom>
        </p:spPr>
      </p:pic>
    </p:spTree>
    <p:extLst>
      <p:ext uri="{BB962C8B-B14F-4D97-AF65-F5344CB8AC3E}">
        <p14:creationId xmlns:p14="http://schemas.microsoft.com/office/powerpoint/2010/main" val="124371626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re de sec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687672A-5B25-480E-9BDD-E5B9B271AB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768" t="50" r="44322" b="-50"/>
          <a:stretch/>
        </p:blipFill>
        <p:spPr>
          <a:xfrm>
            <a:off x="0" y="0"/>
            <a:ext cx="3905512" cy="7561262"/>
          </a:xfrm>
          <a:prstGeom prst="rect">
            <a:avLst/>
          </a:prstGeom>
        </p:spPr>
      </p:pic>
      <p:sp>
        <p:nvSpPr>
          <p:cNvPr id="2" name="Titre 1"/>
          <p:cNvSpPr>
            <a:spLocks noGrp="1"/>
          </p:cNvSpPr>
          <p:nvPr>
            <p:ph type="title"/>
          </p:nvPr>
        </p:nvSpPr>
        <p:spPr>
          <a:xfrm>
            <a:off x="4819491" y="2156443"/>
            <a:ext cx="5367205"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4819491" y="3776816"/>
            <a:ext cx="5431597"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2" name="Image 11">
            <a:extLst>
              <a:ext uri="{FF2B5EF4-FFF2-40B4-BE49-F238E27FC236}">
                <a16:creationId xmlns:a16="http://schemas.microsoft.com/office/drawing/2014/main" id="{E8C9E25D-C566-42EE-B3EB-C04DC988F7C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645" r="46597" b="54976"/>
          <a:stretch/>
        </p:blipFill>
        <p:spPr>
          <a:xfrm>
            <a:off x="8150653" y="0"/>
            <a:ext cx="2542747" cy="1069848"/>
          </a:xfrm>
          <a:prstGeom prst="rect">
            <a:avLst/>
          </a:prstGeom>
        </p:spPr>
      </p:pic>
    </p:spTree>
    <p:extLst>
      <p:ext uri="{BB962C8B-B14F-4D97-AF65-F5344CB8AC3E}">
        <p14:creationId xmlns:p14="http://schemas.microsoft.com/office/powerpoint/2010/main" val="177342865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B38AFF-EF33-4E5F-8A22-D06383EC9BA0}"/>
              </a:ext>
            </a:extLst>
          </p:cNvPr>
          <p:cNvSpPr>
            <a:spLocks noGrp="1"/>
          </p:cNvSpPr>
          <p:nvPr>
            <p:ph type="title"/>
          </p:nvPr>
        </p:nvSpPr>
        <p:spPr>
          <a:xfrm>
            <a:off x="534670" y="302801"/>
            <a:ext cx="9624060" cy="456151"/>
          </a:xfrm>
        </p:spPr>
        <p:txBody>
          <a:bodyPr/>
          <a:lstStyle/>
          <a:p>
            <a:r>
              <a:rPr lang="fr-FR"/>
              <a:t>Modifiez le style du titre</a:t>
            </a:r>
          </a:p>
        </p:txBody>
      </p:sp>
    </p:spTree>
    <p:extLst>
      <p:ext uri="{BB962C8B-B14F-4D97-AF65-F5344CB8AC3E}">
        <p14:creationId xmlns:p14="http://schemas.microsoft.com/office/powerpoint/2010/main" val="217734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02F6CA9-BA12-488D-B5B8-2CFAC2C0CD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89736" cy="7561263"/>
          </a:xfrm>
          <a:prstGeom prst="rect">
            <a:avLst/>
          </a:prstGeom>
        </p:spPr>
      </p:pic>
      <p:grpSp>
        <p:nvGrpSpPr>
          <p:cNvPr id="26" name="Groupe 25">
            <a:extLst>
              <a:ext uri="{FF2B5EF4-FFF2-40B4-BE49-F238E27FC236}">
                <a16:creationId xmlns:a16="http://schemas.microsoft.com/office/drawing/2014/main" id="{0793D9E1-10D3-48BE-9F85-AA574F319A8C}"/>
              </a:ext>
            </a:extLst>
          </p:cNvPr>
          <p:cNvGrpSpPr/>
          <p:nvPr userDrawn="1"/>
        </p:nvGrpSpPr>
        <p:grpSpPr>
          <a:xfrm>
            <a:off x="6510528" y="-1"/>
            <a:ext cx="4179208" cy="7561263"/>
            <a:chOff x="3257096" y="0"/>
            <a:chExt cx="4179208" cy="7561263"/>
          </a:xfrm>
        </p:grpSpPr>
        <p:sp>
          <p:nvSpPr>
            <p:cNvPr id="6" name="Rectangle 5">
              <a:extLst>
                <a:ext uri="{FF2B5EF4-FFF2-40B4-BE49-F238E27FC236}">
                  <a16:creationId xmlns:a16="http://schemas.microsoft.com/office/drawing/2014/main" id="{D344A9B5-090C-40DE-B451-CB2971DE86E3}"/>
                </a:ext>
              </a:extLst>
            </p:cNvPr>
            <p:cNvSpPr/>
            <p:nvPr userDrawn="1"/>
          </p:nvSpPr>
          <p:spPr>
            <a:xfrm>
              <a:off x="3257096" y="0"/>
              <a:ext cx="4179208" cy="7561263"/>
            </a:xfrm>
            <a:prstGeom prst="rect">
              <a:avLst/>
            </a:prstGeom>
            <a:solidFill>
              <a:srgbClr val="262626">
                <a:alpha val="69804"/>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9" name="ZoneTexte 8">
              <a:extLst>
                <a:ext uri="{FF2B5EF4-FFF2-40B4-BE49-F238E27FC236}">
                  <a16:creationId xmlns:a16="http://schemas.microsoft.com/office/drawing/2014/main" id="{45D2675B-CC2B-4671-9E99-B1FFE824A7F2}"/>
                </a:ext>
              </a:extLst>
            </p:cNvPr>
            <p:cNvSpPr txBox="1"/>
            <p:nvPr userDrawn="1"/>
          </p:nvSpPr>
          <p:spPr>
            <a:xfrm>
              <a:off x="3694376" y="6521631"/>
              <a:ext cx="3300984" cy="646331"/>
            </a:xfrm>
            <a:prstGeom prst="rect">
              <a:avLst/>
            </a:prstGeom>
            <a:noFill/>
          </p:spPr>
          <p:txBody>
            <a:bodyPr wrap="square" rtlCol="0">
              <a:spAutoFit/>
            </a:bodyPr>
            <a:lstStyle/>
            <a:p>
              <a:pPr algn="ctr"/>
              <a:r>
                <a:rPr lang="fr-FR" sz="1200" dirty="0">
                  <a:solidFill>
                    <a:schemeClr val="bg1"/>
                  </a:solidFill>
                </a:rPr>
                <a:t>Pae du Tilloy - 5 rue Jean Monnet</a:t>
              </a:r>
            </a:p>
            <a:p>
              <a:pPr algn="ctr"/>
              <a:r>
                <a:rPr lang="fr-FR" sz="1200" dirty="0">
                  <a:solidFill>
                    <a:schemeClr val="bg1"/>
                  </a:solidFill>
                </a:rPr>
                <a:t>60006 Beauvais CEDEX</a:t>
              </a:r>
              <a:br>
                <a:rPr lang="fr-FR" sz="1200" dirty="0">
                  <a:solidFill>
                    <a:schemeClr val="bg1"/>
                  </a:solidFill>
                </a:rPr>
              </a:br>
              <a:r>
                <a:rPr lang="fr-FR" sz="1200" dirty="0">
                  <a:solidFill>
                    <a:schemeClr val="bg1"/>
                  </a:solidFill>
                </a:rPr>
                <a:t>03 44 08 40 40</a:t>
              </a:r>
            </a:p>
          </p:txBody>
        </p:sp>
        <p:pic>
          <p:nvPicPr>
            <p:cNvPr id="12" name="Image 11">
              <a:extLst>
                <a:ext uri="{FF2B5EF4-FFF2-40B4-BE49-F238E27FC236}">
                  <a16:creationId xmlns:a16="http://schemas.microsoft.com/office/drawing/2014/main" id="{ABD709CE-2388-4BD4-A6C9-A1FF1303F3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9896" y="562874"/>
              <a:ext cx="2373607" cy="1412230"/>
            </a:xfrm>
            <a:prstGeom prst="rect">
              <a:avLst/>
            </a:prstGeom>
          </p:spPr>
        </p:pic>
        <p:grpSp>
          <p:nvGrpSpPr>
            <p:cNvPr id="24" name="Groupe 23">
              <a:extLst>
                <a:ext uri="{FF2B5EF4-FFF2-40B4-BE49-F238E27FC236}">
                  <a16:creationId xmlns:a16="http://schemas.microsoft.com/office/drawing/2014/main" id="{80E4229B-E33F-435B-872B-60FD01DFA9CC}"/>
                </a:ext>
              </a:extLst>
            </p:cNvPr>
            <p:cNvGrpSpPr/>
            <p:nvPr userDrawn="1"/>
          </p:nvGrpSpPr>
          <p:grpSpPr>
            <a:xfrm>
              <a:off x="4348235" y="4512837"/>
              <a:ext cx="1996931" cy="360000"/>
              <a:chOff x="4273769" y="4512837"/>
              <a:chExt cx="1996931" cy="360000"/>
            </a:xfrm>
          </p:grpSpPr>
          <p:pic>
            <p:nvPicPr>
              <p:cNvPr id="16" name="Image 15">
                <a:extLst>
                  <a:ext uri="{FF2B5EF4-FFF2-40B4-BE49-F238E27FC236}">
                    <a16:creationId xmlns:a16="http://schemas.microsoft.com/office/drawing/2014/main" id="{444C90CD-F0B1-4F9B-9705-76F7781888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19413" y="4512837"/>
                <a:ext cx="360000" cy="360000"/>
              </a:xfrm>
              <a:prstGeom prst="rect">
                <a:avLst/>
              </a:prstGeom>
            </p:spPr>
          </p:pic>
          <p:pic>
            <p:nvPicPr>
              <p:cNvPr id="18" name="Image 17">
                <a:extLst>
                  <a:ext uri="{FF2B5EF4-FFF2-40B4-BE49-F238E27FC236}">
                    <a16:creationId xmlns:a16="http://schemas.microsoft.com/office/drawing/2014/main" id="{246DFF06-34DA-49E1-AD38-F7535343F5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65057" y="4512837"/>
                <a:ext cx="360000" cy="360000"/>
              </a:xfrm>
              <a:prstGeom prst="rect">
                <a:avLst/>
              </a:prstGeom>
            </p:spPr>
          </p:pic>
          <p:pic>
            <p:nvPicPr>
              <p:cNvPr id="20" name="Image 19">
                <a:extLst>
                  <a:ext uri="{FF2B5EF4-FFF2-40B4-BE49-F238E27FC236}">
                    <a16:creationId xmlns:a16="http://schemas.microsoft.com/office/drawing/2014/main" id="{C5CF7FEF-2804-48F0-ABBE-4592C2CCEFC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3769" y="4512837"/>
                <a:ext cx="360000" cy="360000"/>
              </a:xfrm>
              <a:prstGeom prst="rect">
                <a:avLst/>
              </a:prstGeom>
            </p:spPr>
          </p:pic>
          <p:pic>
            <p:nvPicPr>
              <p:cNvPr id="22" name="Image 21">
                <a:extLst>
                  <a:ext uri="{FF2B5EF4-FFF2-40B4-BE49-F238E27FC236}">
                    <a16:creationId xmlns:a16="http://schemas.microsoft.com/office/drawing/2014/main" id="{EDB37930-A9F2-4ECA-940A-C6467C29025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10700" y="4512837"/>
                <a:ext cx="360000" cy="360000"/>
              </a:xfrm>
              <a:prstGeom prst="rect">
                <a:avLst/>
              </a:prstGeom>
            </p:spPr>
          </p:pic>
        </p:grpSp>
        <p:sp>
          <p:nvSpPr>
            <p:cNvPr id="23" name="ZoneTexte 22">
              <a:extLst>
                <a:ext uri="{FF2B5EF4-FFF2-40B4-BE49-F238E27FC236}">
                  <a16:creationId xmlns:a16="http://schemas.microsoft.com/office/drawing/2014/main" id="{A7E02697-B1AB-4A6E-A960-EAF754752982}"/>
                </a:ext>
              </a:extLst>
            </p:cNvPr>
            <p:cNvSpPr txBox="1"/>
            <p:nvPr userDrawn="1"/>
          </p:nvSpPr>
          <p:spPr>
            <a:xfrm>
              <a:off x="4209002" y="4094479"/>
              <a:ext cx="2275396" cy="307777"/>
            </a:xfrm>
            <a:prstGeom prst="rect">
              <a:avLst/>
            </a:prstGeom>
            <a:noFill/>
          </p:spPr>
          <p:txBody>
            <a:bodyPr wrap="square" rtlCol="0">
              <a:spAutoFit/>
            </a:bodyPr>
            <a:lstStyle/>
            <a:p>
              <a:pPr algn="ctr"/>
              <a:r>
                <a:rPr lang="fr-FR" sz="1400" dirty="0">
                  <a:solidFill>
                    <a:schemeClr val="bg1"/>
                  </a:solidFill>
                  <a:latin typeface="Lato" panose="020F0502020204030203" pitchFamily="34" charset="0"/>
                  <a:ea typeface="Lato" panose="020F0502020204030203" pitchFamily="34" charset="0"/>
                  <a:cs typeface="Lato" panose="020F0502020204030203" pitchFamily="34" charset="0"/>
                </a:rPr>
                <a:t>Suivez-nous !</a:t>
              </a:r>
            </a:p>
          </p:txBody>
        </p:sp>
        <p:sp>
          <p:nvSpPr>
            <p:cNvPr id="25" name="ZoneTexte 24">
              <a:extLst>
                <a:ext uri="{FF2B5EF4-FFF2-40B4-BE49-F238E27FC236}">
                  <a16:creationId xmlns:a16="http://schemas.microsoft.com/office/drawing/2014/main" id="{DA7B7C45-C41B-41FE-9EA7-A4511AEE3457}"/>
                </a:ext>
              </a:extLst>
            </p:cNvPr>
            <p:cNvSpPr txBox="1"/>
            <p:nvPr userDrawn="1"/>
          </p:nvSpPr>
          <p:spPr>
            <a:xfrm>
              <a:off x="4586487" y="3466783"/>
              <a:ext cx="1516762" cy="523220"/>
            </a:xfrm>
            <a:prstGeom prst="rect">
              <a:avLst/>
            </a:prstGeom>
            <a:noFill/>
          </p:spPr>
          <p:txBody>
            <a:bodyPr wrap="none" rtlCol="0">
              <a:spAutoFit/>
            </a:bodyPr>
            <a:lstStyle/>
            <a:p>
              <a:pPr algn="ctr"/>
              <a:r>
                <a:rPr lang="fr-FR" sz="1400" u="none" dirty="0">
                  <a:solidFill>
                    <a:schemeClr val="bg1"/>
                  </a:solidFill>
                  <a:effectLst/>
                  <a:latin typeface="Lato" panose="020F0502020204030203" pitchFamily="34" charset="0"/>
                  <a:ea typeface="Lato" panose="020F0502020204030203" pitchFamily="34" charset="0"/>
                  <a:cs typeface="Lato" panose="020F0502020204030203" pitchFamily="34" charset="0"/>
                </a:rPr>
                <a:t>contact@adico.fr</a:t>
              </a:r>
            </a:p>
            <a:p>
              <a:pPr algn="ctr"/>
              <a:r>
                <a:rPr lang="fr-FR" sz="1400" u="none" dirty="0">
                  <a:solidFill>
                    <a:schemeClr val="bg1"/>
                  </a:solidFill>
                  <a:effectLst/>
                  <a:latin typeface="Lato" panose="020F0502020204030203" pitchFamily="34" charset="0"/>
                  <a:ea typeface="Lato" panose="020F0502020204030203" pitchFamily="34" charset="0"/>
                  <a:cs typeface="Lato" panose="020F0502020204030203" pitchFamily="34" charset="0"/>
                </a:rPr>
                <a:t>www.adico.fr</a:t>
              </a:r>
            </a:p>
          </p:txBody>
        </p:sp>
      </p:grpSp>
      <p:pic>
        <p:nvPicPr>
          <p:cNvPr id="14" name="Image 13">
            <a:extLst>
              <a:ext uri="{FF2B5EF4-FFF2-40B4-BE49-F238E27FC236}">
                <a16:creationId xmlns:a16="http://schemas.microsoft.com/office/drawing/2014/main" id="{CC309E08-1D90-489A-8244-67D65D07D00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53982" y="5586160"/>
            <a:ext cx="1302699" cy="518474"/>
          </a:xfrm>
          <a:prstGeom prst="rect">
            <a:avLst/>
          </a:prstGeom>
        </p:spPr>
      </p:pic>
    </p:spTree>
    <p:extLst>
      <p:ext uri="{BB962C8B-B14F-4D97-AF65-F5344CB8AC3E}">
        <p14:creationId xmlns:p14="http://schemas.microsoft.com/office/powerpoint/2010/main" val="2985663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88F3C-BA57-47B0-AE85-5FAD0EB570B9}"/>
              </a:ext>
            </a:extLst>
          </p:cNvPr>
          <p:cNvSpPr>
            <a:spLocks noGrp="1"/>
          </p:cNvSpPr>
          <p:nvPr>
            <p:ph type="ctrTitle"/>
          </p:nvPr>
        </p:nvSpPr>
        <p:spPr>
          <a:xfrm>
            <a:off x="1336675" y="1238250"/>
            <a:ext cx="8020050" cy="2632075"/>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47F6FA8-6776-44F7-8E06-B8889CAA07D9}"/>
              </a:ext>
            </a:extLst>
          </p:cNvPr>
          <p:cNvSpPr>
            <a:spLocks noGrp="1"/>
          </p:cNvSpPr>
          <p:nvPr>
            <p:ph type="subTitle" idx="1"/>
          </p:nvPr>
        </p:nvSpPr>
        <p:spPr>
          <a:xfrm>
            <a:off x="1336675" y="3971925"/>
            <a:ext cx="8020050"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18E6258-6F31-4F20-A827-2E1362B9B6AF}"/>
              </a:ext>
            </a:extLst>
          </p:cNvPr>
          <p:cNvSpPr>
            <a:spLocks noGrp="1"/>
          </p:cNvSpPr>
          <p:nvPr>
            <p:ph type="dt" sz="half" idx="10"/>
          </p:nvPr>
        </p:nvSpPr>
        <p:spPr/>
        <p:txBody>
          <a:bodyPr/>
          <a:lstStyle/>
          <a:p>
            <a:fld id="{56ED5532-FBD3-41CD-8BED-557F230F5F7B}" type="datetimeFigureOut">
              <a:rPr lang="fr-FR" smtClean="0"/>
              <a:t>02/09/2020</a:t>
            </a:fld>
            <a:endParaRPr lang="fr-FR"/>
          </a:p>
        </p:txBody>
      </p:sp>
      <p:sp>
        <p:nvSpPr>
          <p:cNvPr id="5" name="Espace réservé du pied de page 4">
            <a:extLst>
              <a:ext uri="{FF2B5EF4-FFF2-40B4-BE49-F238E27FC236}">
                <a16:creationId xmlns:a16="http://schemas.microsoft.com/office/drawing/2014/main" id="{2CB9AD72-8246-459D-8B87-F7F1503DA6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6ECD3-C99E-48BE-A177-B4A398618A3B}"/>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826066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CF7FC-96FD-4557-975E-B91B6F08993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E311DCB-1D9D-4612-99AE-1180A25FC698}"/>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4CAFDB-9F58-4933-996D-F2A24D082D9E}"/>
              </a:ext>
            </a:extLst>
          </p:cNvPr>
          <p:cNvSpPr>
            <a:spLocks noGrp="1"/>
          </p:cNvSpPr>
          <p:nvPr>
            <p:ph type="dt" sz="half" idx="10"/>
          </p:nvPr>
        </p:nvSpPr>
        <p:spPr/>
        <p:txBody>
          <a:bodyPr/>
          <a:lstStyle/>
          <a:p>
            <a:fld id="{56ED5532-FBD3-41CD-8BED-557F230F5F7B}" type="datetimeFigureOut">
              <a:rPr lang="fr-FR" smtClean="0"/>
              <a:t>02/09/2020</a:t>
            </a:fld>
            <a:endParaRPr lang="fr-FR"/>
          </a:p>
        </p:txBody>
      </p:sp>
      <p:sp>
        <p:nvSpPr>
          <p:cNvPr id="5" name="Espace réservé du pied de page 4">
            <a:extLst>
              <a:ext uri="{FF2B5EF4-FFF2-40B4-BE49-F238E27FC236}">
                <a16:creationId xmlns:a16="http://schemas.microsoft.com/office/drawing/2014/main" id="{32D39B3D-79F4-4E57-A4D9-4ED591BEF4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613C0B-1D95-4F06-9A78-1484F858CB6C}"/>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346451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BC452-0ACE-4DCB-9B77-5BE107A07865}"/>
              </a:ext>
            </a:extLst>
          </p:cNvPr>
          <p:cNvSpPr>
            <a:spLocks noGrp="1"/>
          </p:cNvSpPr>
          <p:nvPr>
            <p:ph type="title"/>
          </p:nvPr>
        </p:nvSpPr>
        <p:spPr>
          <a:xfrm>
            <a:off x="730250" y="1884363"/>
            <a:ext cx="9221788" cy="3146425"/>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12309F-DF24-4983-8821-38A9BC64723F}"/>
              </a:ext>
            </a:extLst>
          </p:cNvPr>
          <p:cNvSpPr>
            <a:spLocks noGrp="1"/>
          </p:cNvSpPr>
          <p:nvPr>
            <p:ph type="body" idx="1"/>
          </p:nvPr>
        </p:nvSpPr>
        <p:spPr>
          <a:xfrm>
            <a:off x="730250" y="5059363"/>
            <a:ext cx="9221788" cy="1654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4DB0C06-9763-4AA9-ACEA-DEB3A42D1344}"/>
              </a:ext>
            </a:extLst>
          </p:cNvPr>
          <p:cNvSpPr>
            <a:spLocks noGrp="1"/>
          </p:cNvSpPr>
          <p:nvPr>
            <p:ph type="dt" sz="half" idx="10"/>
          </p:nvPr>
        </p:nvSpPr>
        <p:spPr/>
        <p:txBody>
          <a:bodyPr/>
          <a:lstStyle/>
          <a:p>
            <a:fld id="{56ED5532-FBD3-41CD-8BED-557F230F5F7B}" type="datetimeFigureOut">
              <a:rPr lang="fr-FR" smtClean="0"/>
              <a:t>02/09/2020</a:t>
            </a:fld>
            <a:endParaRPr lang="fr-FR"/>
          </a:p>
        </p:txBody>
      </p:sp>
      <p:sp>
        <p:nvSpPr>
          <p:cNvPr id="5" name="Espace réservé du pied de page 4">
            <a:extLst>
              <a:ext uri="{FF2B5EF4-FFF2-40B4-BE49-F238E27FC236}">
                <a16:creationId xmlns:a16="http://schemas.microsoft.com/office/drawing/2014/main" id="{757167F9-5ACA-44E7-BB84-6ED72D88F2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6E847B-02AC-45CE-A550-FE9BD080971A}"/>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2382117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E03DF-2B00-4520-99F7-F9445D8162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9F43EC3-2276-4FA5-B9F5-8B65DC6D138F}"/>
              </a:ext>
            </a:extLst>
          </p:cNvPr>
          <p:cNvSpPr>
            <a:spLocks noGrp="1"/>
          </p:cNvSpPr>
          <p:nvPr>
            <p:ph sz="half" idx="1"/>
          </p:nvPr>
        </p:nvSpPr>
        <p:spPr>
          <a:xfrm>
            <a:off x="735013" y="2012950"/>
            <a:ext cx="4535487" cy="47974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BF4AA80-A79E-4F95-8037-4416852CE54A}"/>
              </a:ext>
            </a:extLst>
          </p:cNvPr>
          <p:cNvSpPr>
            <a:spLocks noGrp="1"/>
          </p:cNvSpPr>
          <p:nvPr>
            <p:ph sz="half" idx="2"/>
          </p:nvPr>
        </p:nvSpPr>
        <p:spPr>
          <a:xfrm>
            <a:off x="5422900" y="2012950"/>
            <a:ext cx="4535488" cy="47974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778DD76-97F0-40FC-B38F-F090C1D129AD}"/>
              </a:ext>
            </a:extLst>
          </p:cNvPr>
          <p:cNvSpPr>
            <a:spLocks noGrp="1"/>
          </p:cNvSpPr>
          <p:nvPr>
            <p:ph type="dt" sz="half" idx="10"/>
          </p:nvPr>
        </p:nvSpPr>
        <p:spPr/>
        <p:txBody>
          <a:bodyPr/>
          <a:lstStyle/>
          <a:p>
            <a:fld id="{56ED5532-FBD3-41CD-8BED-557F230F5F7B}" type="datetimeFigureOut">
              <a:rPr lang="fr-FR" smtClean="0"/>
              <a:t>02/09/2020</a:t>
            </a:fld>
            <a:endParaRPr lang="fr-FR"/>
          </a:p>
        </p:txBody>
      </p:sp>
      <p:sp>
        <p:nvSpPr>
          <p:cNvPr id="6" name="Espace réservé du pied de page 5">
            <a:extLst>
              <a:ext uri="{FF2B5EF4-FFF2-40B4-BE49-F238E27FC236}">
                <a16:creationId xmlns:a16="http://schemas.microsoft.com/office/drawing/2014/main" id="{BDCD225A-58F2-4987-88C9-AF23849135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54A70C-BB5E-4DA2-AFB7-E55F1080B0E4}"/>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2087300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40FA9-4A80-4940-BF0C-82571FA67AC8}"/>
              </a:ext>
            </a:extLst>
          </p:cNvPr>
          <p:cNvSpPr>
            <a:spLocks noGrp="1"/>
          </p:cNvSpPr>
          <p:nvPr>
            <p:ph type="title"/>
          </p:nvPr>
        </p:nvSpPr>
        <p:spPr>
          <a:xfrm>
            <a:off x="736600" y="403225"/>
            <a:ext cx="9223375" cy="1460500"/>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4696FB8-16BD-4838-B730-8DCCB2472520}"/>
              </a:ext>
            </a:extLst>
          </p:cNvPr>
          <p:cNvSpPr>
            <a:spLocks noGrp="1"/>
          </p:cNvSpPr>
          <p:nvPr>
            <p:ph type="body" idx="1"/>
          </p:nvPr>
        </p:nvSpPr>
        <p:spPr>
          <a:xfrm>
            <a:off x="736600" y="1854200"/>
            <a:ext cx="452437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A817171F-25AB-4155-8765-AD90924AC654}"/>
              </a:ext>
            </a:extLst>
          </p:cNvPr>
          <p:cNvSpPr>
            <a:spLocks noGrp="1"/>
          </p:cNvSpPr>
          <p:nvPr>
            <p:ph sz="half" idx="2"/>
          </p:nvPr>
        </p:nvSpPr>
        <p:spPr>
          <a:xfrm>
            <a:off x="736600" y="2762250"/>
            <a:ext cx="4524375" cy="40624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18B153A-0EBE-4725-93E0-4272254C3E16}"/>
              </a:ext>
            </a:extLst>
          </p:cNvPr>
          <p:cNvSpPr>
            <a:spLocks noGrp="1"/>
          </p:cNvSpPr>
          <p:nvPr>
            <p:ph type="body" sz="quarter" idx="3"/>
          </p:nvPr>
        </p:nvSpPr>
        <p:spPr>
          <a:xfrm>
            <a:off x="5413375" y="1854200"/>
            <a:ext cx="4546600"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FBF8CC1-FD4B-459D-974D-82926FC535A1}"/>
              </a:ext>
            </a:extLst>
          </p:cNvPr>
          <p:cNvSpPr>
            <a:spLocks noGrp="1"/>
          </p:cNvSpPr>
          <p:nvPr>
            <p:ph sz="quarter" idx="4"/>
          </p:nvPr>
        </p:nvSpPr>
        <p:spPr>
          <a:xfrm>
            <a:off x="5413375" y="2762250"/>
            <a:ext cx="4546600" cy="40624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B8DAD86-55FE-4432-9F8B-8BE5437F3748}"/>
              </a:ext>
            </a:extLst>
          </p:cNvPr>
          <p:cNvSpPr>
            <a:spLocks noGrp="1"/>
          </p:cNvSpPr>
          <p:nvPr>
            <p:ph type="dt" sz="half" idx="10"/>
          </p:nvPr>
        </p:nvSpPr>
        <p:spPr/>
        <p:txBody>
          <a:bodyPr/>
          <a:lstStyle/>
          <a:p>
            <a:fld id="{56ED5532-FBD3-41CD-8BED-557F230F5F7B}" type="datetimeFigureOut">
              <a:rPr lang="fr-FR" smtClean="0"/>
              <a:t>02/09/2020</a:t>
            </a:fld>
            <a:endParaRPr lang="fr-FR"/>
          </a:p>
        </p:txBody>
      </p:sp>
      <p:sp>
        <p:nvSpPr>
          <p:cNvPr id="8" name="Espace réservé du pied de page 7">
            <a:extLst>
              <a:ext uri="{FF2B5EF4-FFF2-40B4-BE49-F238E27FC236}">
                <a16:creationId xmlns:a16="http://schemas.microsoft.com/office/drawing/2014/main" id="{6D1FE509-EEE3-4AE3-86D0-9138B870976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687BE03-0E1F-4FF9-9EC7-471C06707912}"/>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2019297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ED6DCF-3272-45D6-B91A-0143F60C4C7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95E1C34-C96F-4895-BDAF-4C6367FFB108}"/>
              </a:ext>
            </a:extLst>
          </p:cNvPr>
          <p:cNvSpPr>
            <a:spLocks noGrp="1"/>
          </p:cNvSpPr>
          <p:nvPr>
            <p:ph type="dt" sz="half" idx="10"/>
          </p:nvPr>
        </p:nvSpPr>
        <p:spPr/>
        <p:txBody>
          <a:bodyPr/>
          <a:lstStyle/>
          <a:p>
            <a:fld id="{56ED5532-FBD3-41CD-8BED-557F230F5F7B}" type="datetimeFigureOut">
              <a:rPr lang="fr-FR" smtClean="0"/>
              <a:t>02/09/2020</a:t>
            </a:fld>
            <a:endParaRPr lang="fr-FR"/>
          </a:p>
        </p:txBody>
      </p:sp>
      <p:sp>
        <p:nvSpPr>
          <p:cNvPr id="4" name="Espace réservé du pied de page 3">
            <a:extLst>
              <a:ext uri="{FF2B5EF4-FFF2-40B4-BE49-F238E27FC236}">
                <a16:creationId xmlns:a16="http://schemas.microsoft.com/office/drawing/2014/main" id="{A92BF9DC-353C-4A30-84B6-7298839BF3A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67F8048-97A3-431B-99FD-982C92F9B402}"/>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10151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EE9855C-1B16-4E87-9FAE-474BBC0AFBB0}"/>
              </a:ext>
            </a:extLst>
          </p:cNvPr>
          <p:cNvSpPr>
            <a:spLocks noGrp="1"/>
          </p:cNvSpPr>
          <p:nvPr>
            <p:ph type="dt" sz="half" idx="10"/>
          </p:nvPr>
        </p:nvSpPr>
        <p:spPr/>
        <p:txBody>
          <a:bodyPr/>
          <a:lstStyle/>
          <a:p>
            <a:fld id="{56ED5532-FBD3-41CD-8BED-557F230F5F7B}" type="datetimeFigureOut">
              <a:rPr lang="fr-FR" smtClean="0"/>
              <a:t>02/09/2020</a:t>
            </a:fld>
            <a:endParaRPr lang="fr-FR"/>
          </a:p>
        </p:txBody>
      </p:sp>
      <p:sp>
        <p:nvSpPr>
          <p:cNvPr id="3" name="Espace réservé du pied de page 2">
            <a:extLst>
              <a:ext uri="{FF2B5EF4-FFF2-40B4-BE49-F238E27FC236}">
                <a16:creationId xmlns:a16="http://schemas.microsoft.com/office/drawing/2014/main" id="{A79D6A6D-B031-4C54-A4F6-93B1921E096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30EDA47-FC8D-41D6-ACD4-52C8177C8B7C}"/>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69673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EC BANDE GRIS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F81CB7D-6207-4C50-A592-01DF854CB1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857" b="47440"/>
          <a:stretch/>
        </p:blipFill>
        <p:spPr>
          <a:xfrm>
            <a:off x="0" y="2892"/>
            <a:ext cx="10693400" cy="802833"/>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p:nvPr>
        </p:nvSpPr>
        <p:spPr>
          <a:xfrm>
            <a:off x="546767" y="1608558"/>
            <a:ext cx="9598968" cy="5193080"/>
          </a:xfrm>
          <a:prstGeom prst="rect">
            <a:avLst/>
          </a:prstGeo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8" name="Image 7">
            <a:extLst>
              <a:ext uri="{FF2B5EF4-FFF2-40B4-BE49-F238E27FC236}">
                <a16:creationId xmlns:a16="http://schemas.microsoft.com/office/drawing/2014/main" id="{4B980039-7C27-4DE8-8DD5-2BDE34DE50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245041">
            <a:off x="42748" y="203936"/>
            <a:ext cx="2382590" cy="698345"/>
          </a:xfrm>
          <a:prstGeom prst="rect">
            <a:avLst/>
          </a:prstGeom>
        </p:spPr>
      </p:pic>
    </p:spTree>
    <p:extLst>
      <p:ext uri="{BB962C8B-B14F-4D97-AF65-F5344CB8AC3E}">
        <p14:creationId xmlns:p14="http://schemas.microsoft.com/office/powerpoint/2010/main" val="4228386464"/>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71B08A-CE57-43C1-825A-F52671FB13D2}"/>
              </a:ext>
            </a:extLst>
          </p:cNvPr>
          <p:cNvSpPr>
            <a:spLocks noGrp="1"/>
          </p:cNvSpPr>
          <p:nvPr>
            <p:ph type="title"/>
          </p:nvPr>
        </p:nvSpPr>
        <p:spPr>
          <a:xfrm>
            <a:off x="736600" y="504825"/>
            <a:ext cx="3449638" cy="1763713"/>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384D31-3A97-4FD7-A880-0E9521BBD655}"/>
              </a:ext>
            </a:extLst>
          </p:cNvPr>
          <p:cNvSpPr>
            <a:spLocks noGrp="1"/>
          </p:cNvSpPr>
          <p:nvPr>
            <p:ph idx="1"/>
          </p:nvPr>
        </p:nvSpPr>
        <p:spPr>
          <a:xfrm>
            <a:off x="4546600" y="1089025"/>
            <a:ext cx="5413375"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EAB4856-6C69-4BFC-9917-D334721159EB}"/>
              </a:ext>
            </a:extLst>
          </p:cNvPr>
          <p:cNvSpPr>
            <a:spLocks noGrp="1"/>
          </p:cNvSpPr>
          <p:nvPr>
            <p:ph type="body" sz="half" idx="2"/>
          </p:nvPr>
        </p:nvSpPr>
        <p:spPr>
          <a:xfrm>
            <a:off x="736600" y="2268538"/>
            <a:ext cx="3449638" cy="4202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A4BBD78-3E6B-414C-8FCF-93D8EE02930B}"/>
              </a:ext>
            </a:extLst>
          </p:cNvPr>
          <p:cNvSpPr>
            <a:spLocks noGrp="1"/>
          </p:cNvSpPr>
          <p:nvPr>
            <p:ph type="dt" sz="half" idx="10"/>
          </p:nvPr>
        </p:nvSpPr>
        <p:spPr/>
        <p:txBody>
          <a:bodyPr/>
          <a:lstStyle/>
          <a:p>
            <a:fld id="{56ED5532-FBD3-41CD-8BED-557F230F5F7B}" type="datetimeFigureOut">
              <a:rPr lang="fr-FR" smtClean="0"/>
              <a:t>02/09/2020</a:t>
            </a:fld>
            <a:endParaRPr lang="fr-FR"/>
          </a:p>
        </p:txBody>
      </p:sp>
      <p:sp>
        <p:nvSpPr>
          <p:cNvPr id="6" name="Espace réservé du pied de page 5">
            <a:extLst>
              <a:ext uri="{FF2B5EF4-FFF2-40B4-BE49-F238E27FC236}">
                <a16:creationId xmlns:a16="http://schemas.microsoft.com/office/drawing/2014/main" id="{B95386C0-379D-47AE-AA4F-8B608A1723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73FB243-C6BE-4B81-BB88-2414BE1BEF16}"/>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791642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86C00-F4D9-4827-A431-7BFF3E15E70B}"/>
              </a:ext>
            </a:extLst>
          </p:cNvPr>
          <p:cNvSpPr>
            <a:spLocks noGrp="1"/>
          </p:cNvSpPr>
          <p:nvPr>
            <p:ph type="title"/>
          </p:nvPr>
        </p:nvSpPr>
        <p:spPr>
          <a:xfrm>
            <a:off x="736600" y="504825"/>
            <a:ext cx="3449638" cy="1763713"/>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DCD4E89-9434-4FD7-AD32-B59869ECB536}"/>
              </a:ext>
            </a:extLst>
          </p:cNvPr>
          <p:cNvSpPr>
            <a:spLocks noGrp="1"/>
          </p:cNvSpPr>
          <p:nvPr>
            <p:ph type="pic" idx="1"/>
          </p:nvPr>
        </p:nvSpPr>
        <p:spPr>
          <a:xfrm>
            <a:off x="4546600" y="1089025"/>
            <a:ext cx="5413375" cy="5373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333F272-A1A0-400C-BD11-4C7FF51E0D74}"/>
              </a:ext>
            </a:extLst>
          </p:cNvPr>
          <p:cNvSpPr>
            <a:spLocks noGrp="1"/>
          </p:cNvSpPr>
          <p:nvPr>
            <p:ph type="body" sz="half" idx="2"/>
          </p:nvPr>
        </p:nvSpPr>
        <p:spPr>
          <a:xfrm>
            <a:off x="736600" y="2268538"/>
            <a:ext cx="3449638" cy="4202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B2AA654-1C6C-46ED-80AC-DAC498EA5779}"/>
              </a:ext>
            </a:extLst>
          </p:cNvPr>
          <p:cNvSpPr>
            <a:spLocks noGrp="1"/>
          </p:cNvSpPr>
          <p:nvPr>
            <p:ph type="dt" sz="half" idx="10"/>
          </p:nvPr>
        </p:nvSpPr>
        <p:spPr/>
        <p:txBody>
          <a:bodyPr/>
          <a:lstStyle/>
          <a:p>
            <a:fld id="{56ED5532-FBD3-41CD-8BED-557F230F5F7B}" type="datetimeFigureOut">
              <a:rPr lang="fr-FR" smtClean="0"/>
              <a:t>02/09/2020</a:t>
            </a:fld>
            <a:endParaRPr lang="fr-FR"/>
          </a:p>
        </p:txBody>
      </p:sp>
      <p:sp>
        <p:nvSpPr>
          <p:cNvPr id="6" name="Espace réservé du pied de page 5">
            <a:extLst>
              <a:ext uri="{FF2B5EF4-FFF2-40B4-BE49-F238E27FC236}">
                <a16:creationId xmlns:a16="http://schemas.microsoft.com/office/drawing/2014/main" id="{2414A1C6-E3FF-46B7-8C74-A83F0BE297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42022F-1DF9-47D4-A1EF-B3C7ACA8D336}"/>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1795691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89945-4A2E-4C80-A14B-9E91114A464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B1B846D-A9D5-4EB0-A82A-EAE6F0F02BD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210F4D-6F5C-47A1-83F1-FE0DD04BF12F}"/>
              </a:ext>
            </a:extLst>
          </p:cNvPr>
          <p:cNvSpPr>
            <a:spLocks noGrp="1"/>
          </p:cNvSpPr>
          <p:nvPr>
            <p:ph type="dt" sz="half" idx="10"/>
          </p:nvPr>
        </p:nvSpPr>
        <p:spPr/>
        <p:txBody>
          <a:bodyPr/>
          <a:lstStyle/>
          <a:p>
            <a:fld id="{56ED5532-FBD3-41CD-8BED-557F230F5F7B}" type="datetimeFigureOut">
              <a:rPr lang="fr-FR" smtClean="0"/>
              <a:t>02/09/2020</a:t>
            </a:fld>
            <a:endParaRPr lang="fr-FR"/>
          </a:p>
        </p:txBody>
      </p:sp>
      <p:sp>
        <p:nvSpPr>
          <p:cNvPr id="5" name="Espace réservé du pied de page 4">
            <a:extLst>
              <a:ext uri="{FF2B5EF4-FFF2-40B4-BE49-F238E27FC236}">
                <a16:creationId xmlns:a16="http://schemas.microsoft.com/office/drawing/2014/main" id="{3828E009-3A1D-419E-BE0F-8EF4784DF9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031D6F-BCBF-4695-9565-10FC1BB03ABD}"/>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374332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9CED60F-346B-479C-86C4-4415B8DD3203}"/>
              </a:ext>
            </a:extLst>
          </p:cNvPr>
          <p:cNvSpPr>
            <a:spLocks noGrp="1"/>
          </p:cNvSpPr>
          <p:nvPr>
            <p:ph type="title" orient="vert"/>
          </p:nvPr>
        </p:nvSpPr>
        <p:spPr>
          <a:xfrm>
            <a:off x="7653338" y="403225"/>
            <a:ext cx="2305050" cy="640715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2B5BB13-98C5-4EC7-88A1-9C328C2F522E}"/>
              </a:ext>
            </a:extLst>
          </p:cNvPr>
          <p:cNvSpPr>
            <a:spLocks noGrp="1"/>
          </p:cNvSpPr>
          <p:nvPr>
            <p:ph type="body" orient="vert" idx="1"/>
          </p:nvPr>
        </p:nvSpPr>
        <p:spPr>
          <a:xfrm>
            <a:off x="735013" y="403225"/>
            <a:ext cx="6765925" cy="64071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C10527-B3AA-4310-8655-4C93AF819AD3}"/>
              </a:ext>
            </a:extLst>
          </p:cNvPr>
          <p:cNvSpPr>
            <a:spLocks noGrp="1"/>
          </p:cNvSpPr>
          <p:nvPr>
            <p:ph type="dt" sz="half" idx="10"/>
          </p:nvPr>
        </p:nvSpPr>
        <p:spPr/>
        <p:txBody>
          <a:bodyPr/>
          <a:lstStyle/>
          <a:p>
            <a:fld id="{56ED5532-FBD3-41CD-8BED-557F230F5F7B}" type="datetimeFigureOut">
              <a:rPr lang="fr-FR" smtClean="0"/>
              <a:t>02/09/2020</a:t>
            </a:fld>
            <a:endParaRPr lang="fr-FR"/>
          </a:p>
        </p:txBody>
      </p:sp>
      <p:sp>
        <p:nvSpPr>
          <p:cNvPr id="5" name="Espace réservé du pied de page 4">
            <a:extLst>
              <a:ext uri="{FF2B5EF4-FFF2-40B4-BE49-F238E27FC236}">
                <a16:creationId xmlns:a16="http://schemas.microsoft.com/office/drawing/2014/main" id="{6AC66B39-BEE8-407E-BD87-036F9E76A6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315E60-3A29-4A44-9623-7EEECC0ED33E}"/>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427325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VEC BANDE GRIS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C51E2D7-0948-4AF9-A930-6868F2B7E8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294" b="37401"/>
          <a:stretch/>
        </p:blipFill>
        <p:spPr>
          <a:xfrm>
            <a:off x="0" y="0"/>
            <a:ext cx="10693400" cy="802834"/>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p:nvPr>
        </p:nvSpPr>
        <p:spPr>
          <a:xfrm>
            <a:off x="546767" y="1611449"/>
            <a:ext cx="9598968" cy="5190189"/>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8" name="Image 7">
            <a:extLst>
              <a:ext uri="{FF2B5EF4-FFF2-40B4-BE49-F238E27FC236}">
                <a16:creationId xmlns:a16="http://schemas.microsoft.com/office/drawing/2014/main" id="{4B980039-7C27-4DE8-8DD5-2BDE34DE50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245041">
            <a:off x="42748" y="203936"/>
            <a:ext cx="2382590" cy="698345"/>
          </a:xfrm>
          <a:prstGeom prst="rect">
            <a:avLst/>
          </a:prstGeom>
        </p:spPr>
      </p:pic>
    </p:spTree>
    <p:extLst>
      <p:ext uri="{BB962C8B-B14F-4D97-AF65-F5344CB8AC3E}">
        <p14:creationId xmlns:p14="http://schemas.microsoft.com/office/powerpoint/2010/main" val="415121952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VEC BANDE GRIS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E41E3BA-4F20-4C45-8D14-598F6B6157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 t="81528" r="-4" b="7213"/>
          <a:stretch/>
        </p:blipFill>
        <p:spPr>
          <a:xfrm>
            <a:off x="0" y="0"/>
            <a:ext cx="10693400" cy="802834"/>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p:nvPr>
        </p:nvSpPr>
        <p:spPr>
          <a:xfrm>
            <a:off x="546767" y="1611449"/>
            <a:ext cx="9598968" cy="5190189"/>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8" name="Image 7">
            <a:extLst>
              <a:ext uri="{FF2B5EF4-FFF2-40B4-BE49-F238E27FC236}">
                <a16:creationId xmlns:a16="http://schemas.microsoft.com/office/drawing/2014/main" id="{4B980039-7C27-4DE8-8DD5-2BDE34DE50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245041">
            <a:off x="42748" y="203936"/>
            <a:ext cx="2382590" cy="698345"/>
          </a:xfrm>
          <a:prstGeom prst="rect">
            <a:avLst/>
          </a:prstGeom>
        </p:spPr>
      </p:pic>
    </p:spTree>
    <p:extLst>
      <p:ext uri="{BB962C8B-B14F-4D97-AF65-F5344CB8AC3E}">
        <p14:creationId xmlns:p14="http://schemas.microsoft.com/office/powerpoint/2010/main" val="938138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VEC BANDE GRIS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815D6EB-745B-4EF3-AE40-F3296C1B365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0000" b="36106"/>
          <a:stretch/>
        </p:blipFill>
        <p:spPr>
          <a:xfrm>
            <a:off x="0" y="0"/>
            <a:ext cx="10693400" cy="802834"/>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p:nvPr>
        </p:nvSpPr>
        <p:spPr>
          <a:xfrm>
            <a:off x="546767" y="1611449"/>
            <a:ext cx="9598968" cy="5190189"/>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8" name="Image 7">
            <a:extLst>
              <a:ext uri="{FF2B5EF4-FFF2-40B4-BE49-F238E27FC236}">
                <a16:creationId xmlns:a16="http://schemas.microsoft.com/office/drawing/2014/main" id="{4B980039-7C27-4DE8-8DD5-2BDE34DE50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245041">
            <a:off x="42748" y="203936"/>
            <a:ext cx="2382590" cy="698345"/>
          </a:xfrm>
          <a:prstGeom prst="rect">
            <a:avLst/>
          </a:prstGeom>
        </p:spPr>
      </p:pic>
    </p:spTree>
    <p:extLst>
      <p:ext uri="{BB962C8B-B14F-4D97-AF65-F5344CB8AC3E}">
        <p14:creationId xmlns:p14="http://schemas.microsoft.com/office/powerpoint/2010/main" val="264354441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NS BANDE GRISE">
    <p:spTree>
      <p:nvGrpSpPr>
        <p:cNvPr id="1" name=""/>
        <p:cNvGrpSpPr/>
        <p:nvPr/>
      </p:nvGrpSpPr>
      <p:grpSpPr>
        <a:xfrm>
          <a:off x="0" y="0"/>
          <a:ext cx="0" cy="0"/>
          <a:chOff x="0" y="0"/>
          <a:chExt cx="0" cy="0"/>
        </a:xfrm>
      </p:grpSpPr>
      <p:sp>
        <p:nvSpPr>
          <p:cNvPr id="2" name="Titre 1"/>
          <p:cNvSpPr>
            <a:spLocks noGrp="1"/>
          </p:cNvSpPr>
          <p:nvPr>
            <p:ph type="title"/>
          </p:nvPr>
        </p:nvSpPr>
        <p:spPr>
          <a:xfrm>
            <a:off x="546767" y="302801"/>
            <a:ext cx="9908189" cy="460928"/>
          </a:xfrm>
        </p:spPr>
        <p:txBody>
          <a:bodyPr>
            <a:noAutofit/>
          </a:bodyPr>
          <a:lstStyle>
            <a:lvl1pPr>
              <a:defRPr sz="2400">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4" name="Espace réservé du texte 3"/>
          <p:cNvSpPr>
            <a:spLocks noGrp="1"/>
          </p:cNvSpPr>
          <p:nvPr>
            <p:ph type="body" sz="quarter" idx="10"/>
          </p:nvPr>
        </p:nvSpPr>
        <p:spPr>
          <a:xfrm>
            <a:off x="546767" y="1637043"/>
            <a:ext cx="9851365" cy="5398667"/>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19"/>
          <p:cNvSpPr>
            <a:spLocks noGrp="1"/>
          </p:cNvSpPr>
          <p:nvPr>
            <p:ph sz="quarter" idx="13"/>
          </p:nvPr>
        </p:nvSpPr>
        <p:spPr>
          <a:xfrm>
            <a:off x="546768" y="763729"/>
            <a:ext cx="9873368" cy="397316"/>
          </a:xfrm>
          <a:prstGeom prst="rect">
            <a:avLst/>
          </a:prstGeom>
        </p:spPr>
        <p:txBody>
          <a:bodyPr/>
          <a:lstStyle>
            <a:lvl1pPr marL="0" indent="0" algn="r">
              <a:buFontTx/>
              <a:buNone/>
              <a:defRPr sz="18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0" name="Image 9">
            <a:extLst>
              <a:ext uri="{FF2B5EF4-FFF2-40B4-BE49-F238E27FC236}">
                <a16:creationId xmlns:a16="http://schemas.microsoft.com/office/drawing/2014/main" id="{E4454618-A880-4F83-8527-F600C293AE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245041">
            <a:off x="42748" y="203936"/>
            <a:ext cx="2382590" cy="698345"/>
          </a:xfrm>
          <a:prstGeom prst="rect">
            <a:avLst/>
          </a:prstGeom>
        </p:spPr>
      </p:pic>
    </p:spTree>
    <p:extLst>
      <p:ext uri="{BB962C8B-B14F-4D97-AF65-F5344CB8AC3E}">
        <p14:creationId xmlns:p14="http://schemas.microsoft.com/office/powerpoint/2010/main" val="121662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819491" y="2156443"/>
            <a:ext cx="5367205"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4819491" y="3776816"/>
            <a:ext cx="5431597"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6" name="Image 5">
            <a:extLst>
              <a:ext uri="{FF2B5EF4-FFF2-40B4-BE49-F238E27FC236}">
                <a16:creationId xmlns:a16="http://schemas.microsoft.com/office/drawing/2014/main" id="{B5EC5B2A-27CD-4405-B791-8DDB7DFE3A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962" r="59512"/>
          <a:stretch/>
        </p:blipFill>
        <p:spPr>
          <a:xfrm>
            <a:off x="0" y="0"/>
            <a:ext cx="3905513" cy="7561263"/>
          </a:xfrm>
          <a:prstGeom prst="rect">
            <a:avLst/>
          </a:prstGeom>
        </p:spPr>
      </p:pic>
      <p:pic>
        <p:nvPicPr>
          <p:cNvPr id="12" name="Image 11">
            <a:extLst>
              <a:ext uri="{FF2B5EF4-FFF2-40B4-BE49-F238E27FC236}">
                <a16:creationId xmlns:a16="http://schemas.microsoft.com/office/drawing/2014/main" id="{87D84F60-2C6B-40CA-BBFD-E0443BE7982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645" r="46597" b="54976"/>
          <a:stretch/>
        </p:blipFill>
        <p:spPr>
          <a:xfrm>
            <a:off x="8150653" y="0"/>
            <a:ext cx="2542747" cy="1069848"/>
          </a:xfrm>
          <a:prstGeom prst="rect">
            <a:avLst/>
          </a:prstGeom>
        </p:spPr>
      </p:pic>
    </p:spTree>
    <p:extLst>
      <p:ext uri="{BB962C8B-B14F-4D97-AF65-F5344CB8AC3E}">
        <p14:creationId xmlns:p14="http://schemas.microsoft.com/office/powerpoint/2010/main" val="400265348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de section">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D8A5FDA-025A-484A-A15D-9A051B38AF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072" r="15486"/>
          <a:stretch/>
        </p:blipFill>
        <p:spPr>
          <a:xfrm>
            <a:off x="0" y="-1"/>
            <a:ext cx="3905512" cy="7561263"/>
          </a:xfrm>
          <a:prstGeom prst="rect">
            <a:avLst/>
          </a:prstGeom>
        </p:spPr>
      </p:pic>
      <p:sp>
        <p:nvSpPr>
          <p:cNvPr id="2" name="Titre 1"/>
          <p:cNvSpPr>
            <a:spLocks noGrp="1"/>
          </p:cNvSpPr>
          <p:nvPr>
            <p:ph type="title"/>
          </p:nvPr>
        </p:nvSpPr>
        <p:spPr>
          <a:xfrm>
            <a:off x="4819491" y="2156443"/>
            <a:ext cx="5367205"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4819491" y="3776816"/>
            <a:ext cx="5431597"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8" name="Image 17">
            <a:extLst>
              <a:ext uri="{FF2B5EF4-FFF2-40B4-BE49-F238E27FC236}">
                <a16:creationId xmlns:a16="http://schemas.microsoft.com/office/drawing/2014/main" id="{37C87FD8-5A9D-42C9-BD3A-4A6463F7470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484" r="44214"/>
          <a:stretch/>
        </p:blipFill>
        <p:spPr>
          <a:xfrm>
            <a:off x="0" y="1"/>
            <a:ext cx="3905512" cy="7561262"/>
          </a:xfrm>
          <a:prstGeom prst="rect">
            <a:avLst/>
          </a:prstGeom>
        </p:spPr>
      </p:pic>
      <p:pic>
        <p:nvPicPr>
          <p:cNvPr id="19" name="Image 18">
            <a:extLst>
              <a:ext uri="{FF2B5EF4-FFF2-40B4-BE49-F238E27FC236}">
                <a16:creationId xmlns:a16="http://schemas.microsoft.com/office/drawing/2014/main" id="{A4053D85-0D3A-4D80-8B00-80B32394F72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645" r="46597" b="54976"/>
          <a:stretch/>
        </p:blipFill>
        <p:spPr>
          <a:xfrm>
            <a:off x="8150653" y="0"/>
            <a:ext cx="2542747" cy="1069848"/>
          </a:xfrm>
          <a:prstGeom prst="rect">
            <a:avLst/>
          </a:prstGeom>
        </p:spPr>
      </p:pic>
    </p:spTree>
    <p:extLst>
      <p:ext uri="{BB962C8B-B14F-4D97-AF65-F5344CB8AC3E}">
        <p14:creationId xmlns:p14="http://schemas.microsoft.com/office/powerpoint/2010/main" val="403633141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re de section">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D8A5FDA-025A-484A-A15D-9A051B38AF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072" r="15486"/>
          <a:stretch/>
        </p:blipFill>
        <p:spPr>
          <a:xfrm>
            <a:off x="0" y="-1"/>
            <a:ext cx="3905512" cy="7561263"/>
          </a:xfrm>
          <a:prstGeom prst="rect">
            <a:avLst/>
          </a:prstGeom>
        </p:spPr>
      </p:pic>
      <p:sp>
        <p:nvSpPr>
          <p:cNvPr id="2" name="Titre 1"/>
          <p:cNvSpPr>
            <a:spLocks noGrp="1"/>
          </p:cNvSpPr>
          <p:nvPr>
            <p:ph type="title"/>
          </p:nvPr>
        </p:nvSpPr>
        <p:spPr>
          <a:xfrm>
            <a:off x="4819491" y="2156443"/>
            <a:ext cx="5367205"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4819491" y="3776816"/>
            <a:ext cx="5431597"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2" name="Image 11">
            <a:extLst>
              <a:ext uri="{FF2B5EF4-FFF2-40B4-BE49-F238E27FC236}">
                <a16:creationId xmlns:a16="http://schemas.microsoft.com/office/drawing/2014/main" id="{8FC56DE2-5F57-481D-BC23-2F90EFEF87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645" r="46597" b="54976"/>
          <a:stretch/>
        </p:blipFill>
        <p:spPr>
          <a:xfrm>
            <a:off x="8150653" y="0"/>
            <a:ext cx="2542747" cy="1069848"/>
          </a:xfrm>
          <a:prstGeom prst="rect">
            <a:avLst/>
          </a:prstGeom>
        </p:spPr>
      </p:pic>
    </p:spTree>
    <p:extLst>
      <p:ext uri="{BB962C8B-B14F-4D97-AF65-F5344CB8AC3E}">
        <p14:creationId xmlns:p14="http://schemas.microsoft.com/office/powerpoint/2010/main" val="248059464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670" y="302801"/>
            <a:ext cx="9624060" cy="1260211"/>
          </a:xfrm>
          <a:prstGeom prst="rect">
            <a:avLst/>
          </a:prstGeom>
        </p:spPr>
        <p:txBody>
          <a:bodyPr vert="horz" lIns="104297" tIns="52149" rIns="104297" bIns="52149" rtlCol="0" anchor="ctr">
            <a:normAutofit/>
          </a:bodyPr>
          <a:lstStyle/>
          <a:p>
            <a:r>
              <a:rPr lang="fr-FR" dirty="0"/>
              <a:t>Modifiez le style du titre</a:t>
            </a:r>
          </a:p>
        </p:txBody>
      </p:sp>
      <p:sp>
        <p:nvSpPr>
          <p:cNvPr id="1027" name="Espace réservé du texte 3"/>
          <p:cNvSpPr>
            <a:spLocks noGrp="1"/>
          </p:cNvSpPr>
          <p:nvPr>
            <p:ph type="body" idx="1"/>
          </p:nvPr>
        </p:nvSpPr>
        <p:spPr bwMode="auto">
          <a:xfrm>
            <a:off x="534670" y="1764296"/>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7" tIns="52149" rIns="104297" bIns="52149" numCol="1" anchor="t" anchorCtr="0" compatLnSpc="1">
            <a:prstTxWarp prst="textNoShape">
              <a:avLst/>
            </a:prstTxWarp>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5" name="Image 4">
            <a:extLst>
              <a:ext uri="{FF2B5EF4-FFF2-40B4-BE49-F238E27FC236}">
                <a16:creationId xmlns:a16="http://schemas.microsoft.com/office/drawing/2014/main" id="{8E0FF475-7AC5-4886-88B8-E9970339243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980708" y="6495125"/>
            <a:ext cx="1548100" cy="921077"/>
          </a:xfrm>
          <a:prstGeom prst="rect">
            <a:avLst/>
          </a:prstGeom>
        </p:spPr>
      </p:pic>
      <p:pic>
        <p:nvPicPr>
          <p:cNvPr id="6" name="Image 5">
            <a:extLst>
              <a:ext uri="{FF2B5EF4-FFF2-40B4-BE49-F238E27FC236}">
                <a16:creationId xmlns:a16="http://schemas.microsoft.com/office/drawing/2014/main" id="{4560D555-988C-413F-BE09-61438C678CE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19034" y="6897728"/>
            <a:ext cx="1302699" cy="518474"/>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 id="2147483726" r:id="rId2"/>
    <p:sldLayoutId id="2147483744" r:id="rId3"/>
    <p:sldLayoutId id="2147483745" r:id="rId4"/>
    <p:sldLayoutId id="2147483746" r:id="rId5"/>
    <p:sldLayoutId id="2147483740" r:id="rId6"/>
    <p:sldLayoutId id="2147483731" r:id="rId7"/>
    <p:sldLayoutId id="2147483741" r:id="rId8"/>
    <p:sldLayoutId id="2147483742" r:id="rId9"/>
    <p:sldLayoutId id="2147483743" r:id="rId10"/>
    <p:sldLayoutId id="2147483747" r:id="rId11"/>
    <p:sldLayoutId id="2147483748" r:id="rId12"/>
  </p:sldLayoutIdLst>
  <p:txStyles>
    <p:titleStyle>
      <a:lvl1pPr algn="r" rtl="0" eaLnBrk="1" fontAlgn="base" hangingPunct="1">
        <a:spcBef>
          <a:spcPct val="0"/>
        </a:spcBef>
        <a:spcAft>
          <a:spcPct val="0"/>
        </a:spcAft>
        <a:defRPr lang="fr-FR" sz="2400" b="1" kern="1200" cap="all" dirty="0">
          <a:solidFill>
            <a:schemeClr val="accent2"/>
          </a:solidFill>
          <a:latin typeface="Cambria" pitchFamily="18" charset="0"/>
          <a:ea typeface="ヒラギノ角ゴ Pro W3" pitchFamily="28" charset="-128"/>
          <a:cs typeface="ヒラギノ角ゴ Pro W3"/>
        </a:defRPr>
      </a:lvl1pPr>
      <a:lvl2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2pPr>
      <a:lvl3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3pPr>
      <a:lvl4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4pPr>
      <a:lvl5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5pPr>
      <a:lvl6pPr marL="521483"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6pPr>
      <a:lvl7pPr marL="1042966"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7pPr>
      <a:lvl8pPr marL="1564449"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8pPr>
      <a:lvl9pPr marL="2085931"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9pPr>
    </p:titleStyle>
    <p:bodyStyle>
      <a:lvl1pPr marL="391112" indent="-391112" algn="l" rtl="0" eaLnBrk="1" fontAlgn="base" hangingPunct="1">
        <a:spcBef>
          <a:spcPct val="20000"/>
        </a:spcBef>
        <a:spcAft>
          <a:spcPct val="0"/>
        </a:spcAft>
        <a:buClr>
          <a:schemeClr val="accent2"/>
        </a:buClr>
        <a:buFont typeface="Wingdings 3" pitchFamily="18" charset="2"/>
        <a:buChar char="u"/>
        <a:defRPr lang="fr-FR" sz="1400" b="1" kern="1200" dirty="0">
          <a:solidFill>
            <a:srgbClr val="3F3F3F"/>
          </a:solidFill>
          <a:latin typeface="Helvetica" pitchFamily="34" charset="0"/>
          <a:ea typeface="ヒラギノ角ゴ Pro W3" pitchFamily="28" charset="-128"/>
          <a:cs typeface="Helvetica" pitchFamily="34" charset="0"/>
        </a:defRPr>
      </a:lvl1pPr>
      <a:lvl2pPr marL="698048" indent="-325926" algn="l" rtl="0" eaLnBrk="1" fontAlgn="base" hangingPunct="1">
        <a:spcBef>
          <a:spcPct val="20000"/>
        </a:spcBef>
        <a:spcAft>
          <a:spcPct val="0"/>
        </a:spcAft>
        <a:buClr>
          <a:srgbClr val="3F3F3F"/>
        </a:buClr>
        <a:buSzPct val="120000"/>
        <a:buFont typeface="Helvetica" pitchFamily="34" charset="0"/>
        <a:buChar char="&gt;"/>
        <a:defRPr lang="fr-FR" sz="1200" kern="1200" dirty="0">
          <a:solidFill>
            <a:srgbClr val="3F3F3F"/>
          </a:solidFill>
          <a:latin typeface="Helvetica" pitchFamily="34" charset="0"/>
          <a:ea typeface="ヒラギノ角ゴ Pro W3" pitchFamily="28" charset="-128"/>
          <a:cs typeface="ヒラギノ角ゴ Pro W3"/>
        </a:defRPr>
      </a:lvl2pPr>
      <a:lvl3pPr marL="944417" indent="-260741" algn="l" rtl="0" eaLnBrk="1" fontAlgn="base" hangingPunct="1">
        <a:spcBef>
          <a:spcPct val="20000"/>
        </a:spcBef>
        <a:spcAft>
          <a:spcPct val="0"/>
        </a:spcAft>
        <a:buClr>
          <a:schemeClr val="bg2"/>
        </a:buClr>
        <a:buBlip>
          <a:blip r:embed="rId16"/>
        </a:buBlip>
        <a:defRPr lang="fr-FR" sz="1100" kern="1200" dirty="0">
          <a:solidFill>
            <a:srgbClr val="3F3F3F"/>
          </a:solidFill>
          <a:latin typeface="Helvetica" pitchFamily="34" charset="0"/>
          <a:ea typeface="ヒラギノ角ゴ Pro W3" pitchFamily="28" charset="-128"/>
          <a:cs typeface="ヒラギノ角ゴ Pro W3"/>
        </a:defRPr>
      </a:lvl3pPr>
      <a:lvl4pPr marL="1231849" indent="-260741" algn="l" rtl="0" eaLnBrk="1" fontAlgn="base" hangingPunct="1">
        <a:spcBef>
          <a:spcPct val="20000"/>
        </a:spcBef>
        <a:spcAft>
          <a:spcPct val="0"/>
        </a:spcAft>
        <a:buClr>
          <a:srgbClr val="5F5F5F"/>
        </a:buClr>
        <a:buFont typeface="Arial" pitchFamily="34" charset="0"/>
        <a:buChar char="»"/>
        <a:defRPr lang="fr-FR" sz="1100" kern="1200" dirty="0">
          <a:solidFill>
            <a:srgbClr val="5F5F5F"/>
          </a:solidFill>
          <a:latin typeface="Helvetica" pitchFamily="34" charset="0"/>
          <a:ea typeface="ヒラギノ角ゴ Pro W3" pitchFamily="28" charset="-128"/>
          <a:cs typeface="ヒラギノ角ゴ Pro W3"/>
        </a:defRPr>
      </a:lvl4pPr>
      <a:lvl5pPr marL="1519280" indent="-260741" algn="l" rtl="0" eaLnBrk="1" fontAlgn="base" hangingPunct="1">
        <a:spcBef>
          <a:spcPct val="20000"/>
        </a:spcBef>
        <a:spcAft>
          <a:spcPct val="0"/>
        </a:spcAft>
        <a:buFont typeface="Arial" pitchFamily="34" charset="0"/>
        <a:buChar char="­"/>
        <a:defRPr lang="fr-FR" sz="1100" kern="1200" dirty="0">
          <a:solidFill>
            <a:srgbClr val="3F3F3F"/>
          </a:solidFill>
          <a:latin typeface="Helvetica" pitchFamily="34" charset="0"/>
          <a:ea typeface="ヒラギノ角ゴ Pro W3" pitchFamily="28" charset="-128"/>
          <a:cs typeface="ヒラギノ角ゴ Pro W3"/>
        </a:defRPr>
      </a:lvl5pPr>
      <a:lvl6pPr marL="2868155"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638"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121"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604"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42966" rtl="0" eaLnBrk="1" latinLnBrk="0" hangingPunct="1">
        <a:defRPr sz="2100" kern="1200">
          <a:solidFill>
            <a:schemeClr val="tx1"/>
          </a:solidFill>
          <a:latin typeface="+mn-lt"/>
          <a:ea typeface="+mn-ea"/>
          <a:cs typeface="+mn-cs"/>
        </a:defRPr>
      </a:lvl1pPr>
      <a:lvl2pPr marL="521483" algn="l" defTabSz="1042966" rtl="0" eaLnBrk="1" latinLnBrk="0" hangingPunct="1">
        <a:defRPr sz="2100" kern="1200">
          <a:solidFill>
            <a:schemeClr val="tx1"/>
          </a:solidFill>
          <a:latin typeface="+mn-lt"/>
          <a:ea typeface="+mn-ea"/>
          <a:cs typeface="+mn-cs"/>
        </a:defRPr>
      </a:lvl2pPr>
      <a:lvl3pPr marL="1042966" algn="l" defTabSz="1042966" rtl="0" eaLnBrk="1" latinLnBrk="0" hangingPunct="1">
        <a:defRPr sz="2100" kern="1200">
          <a:solidFill>
            <a:schemeClr val="tx1"/>
          </a:solidFill>
          <a:latin typeface="+mn-lt"/>
          <a:ea typeface="+mn-ea"/>
          <a:cs typeface="+mn-cs"/>
        </a:defRPr>
      </a:lvl3pPr>
      <a:lvl4pPr marL="1564449" algn="l" defTabSz="1042966" rtl="0" eaLnBrk="1" latinLnBrk="0" hangingPunct="1">
        <a:defRPr sz="2100" kern="1200">
          <a:solidFill>
            <a:schemeClr val="tx1"/>
          </a:solidFill>
          <a:latin typeface="+mn-lt"/>
          <a:ea typeface="+mn-ea"/>
          <a:cs typeface="+mn-cs"/>
        </a:defRPr>
      </a:lvl4pPr>
      <a:lvl5pPr marL="2085931" algn="l" defTabSz="1042966" rtl="0" eaLnBrk="1" latinLnBrk="0" hangingPunct="1">
        <a:defRPr sz="2100" kern="1200">
          <a:solidFill>
            <a:schemeClr val="tx1"/>
          </a:solidFill>
          <a:latin typeface="+mn-lt"/>
          <a:ea typeface="+mn-ea"/>
          <a:cs typeface="+mn-cs"/>
        </a:defRPr>
      </a:lvl5pPr>
      <a:lvl6pPr marL="2607414" algn="l" defTabSz="1042966" rtl="0" eaLnBrk="1" latinLnBrk="0" hangingPunct="1">
        <a:defRPr sz="2100" kern="1200">
          <a:solidFill>
            <a:schemeClr val="tx1"/>
          </a:solidFill>
          <a:latin typeface="+mn-lt"/>
          <a:ea typeface="+mn-ea"/>
          <a:cs typeface="+mn-cs"/>
        </a:defRPr>
      </a:lvl6pPr>
      <a:lvl7pPr marL="3128896" algn="l" defTabSz="1042966" rtl="0" eaLnBrk="1" latinLnBrk="0" hangingPunct="1">
        <a:defRPr sz="2100" kern="1200">
          <a:solidFill>
            <a:schemeClr val="tx1"/>
          </a:solidFill>
          <a:latin typeface="+mn-lt"/>
          <a:ea typeface="+mn-ea"/>
          <a:cs typeface="+mn-cs"/>
        </a:defRPr>
      </a:lvl7pPr>
      <a:lvl8pPr marL="3650379" algn="l" defTabSz="1042966" rtl="0" eaLnBrk="1" latinLnBrk="0" hangingPunct="1">
        <a:defRPr sz="2100" kern="1200">
          <a:solidFill>
            <a:schemeClr val="tx1"/>
          </a:solidFill>
          <a:latin typeface="+mn-lt"/>
          <a:ea typeface="+mn-ea"/>
          <a:cs typeface="+mn-cs"/>
        </a:defRPr>
      </a:lvl8pPr>
      <a:lvl9pPr marL="4171862" algn="l" defTabSz="10429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603B447-2231-4DBE-8C77-E30E5DDD4B9A}"/>
              </a:ext>
            </a:extLst>
          </p:cNvPr>
          <p:cNvSpPr>
            <a:spLocks noGrp="1"/>
          </p:cNvSpPr>
          <p:nvPr>
            <p:ph type="title"/>
          </p:nvPr>
        </p:nvSpPr>
        <p:spPr>
          <a:xfrm>
            <a:off x="735013" y="403225"/>
            <a:ext cx="9223375" cy="14605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2D9769C-6289-4480-8CAF-16F734E20EC7}"/>
              </a:ext>
            </a:extLst>
          </p:cNvPr>
          <p:cNvSpPr>
            <a:spLocks noGrp="1"/>
          </p:cNvSpPr>
          <p:nvPr>
            <p:ph type="body" idx="1"/>
          </p:nvPr>
        </p:nvSpPr>
        <p:spPr>
          <a:xfrm>
            <a:off x="735013" y="2012950"/>
            <a:ext cx="9223375" cy="479742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5323E1-36CC-4FDE-A1DE-9A451A93B6A9}"/>
              </a:ext>
            </a:extLst>
          </p:cNvPr>
          <p:cNvSpPr>
            <a:spLocks noGrp="1"/>
          </p:cNvSpPr>
          <p:nvPr>
            <p:ph type="dt" sz="half" idx="2"/>
          </p:nvPr>
        </p:nvSpPr>
        <p:spPr>
          <a:xfrm>
            <a:off x="735013" y="7008813"/>
            <a:ext cx="2406650" cy="401637"/>
          </a:xfrm>
          <a:prstGeom prst="rect">
            <a:avLst/>
          </a:prstGeom>
        </p:spPr>
        <p:txBody>
          <a:bodyPr vert="horz" lIns="91440" tIns="45720" rIns="91440" bIns="45720" rtlCol="0" anchor="ctr"/>
          <a:lstStyle>
            <a:lvl1pPr algn="l">
              <a:defRPr sz="1200">
                <a:solidFill>
                  <a:schemeClr val="tx1">
                    <a:tint val="75000"/>
                  </a:schemeClr>
                </a:solidFill>
              </a:defRPr>
            </a:lvl1pPr>
          </a:lstStyle>
          <a:p>
            <a:fld id="{56ED5532-FBD3-41CD-8BED-557F230F5F7B}" type="datetimeFigureOut">
              <a:rPr lang="fr-FR" smtClean="0"/>
              <a:t>02/09/2020</a:t>
            </a:fld>
            <a:endParaRPr lang="fr-FR"/>
          </a:p>
        </p:txBody>
      </p:sp>
      <p:sp>
        <p:nvSpPr>
          <p:cNvPr id="5" name="Espace réservé du pied de page 4">
            <a:extLst>
              <a:ext uri="{FF2B5EF4-FFF2-40B4-BE49-F238E27FC236}">
                <a16:creationId xmlns:a16="http://schemas.microsoft.com/office/drawing/2014/main" id="{DE45A10F-0BA8-45AD-9C33-4CF0D8C29E9C}"/>
              </a:ext>
            </a:extLst>
          </p:cNvPr>
          <p:cNvSpPr>
            <a:spLocks noGrp="1"/>
          </p:cNvSpPr>
          <p:nvPr>
            <p:ph type="ftr" sz="quarter" idx="3"/>
          </p:nvPr>
        </p:nvSpPr>
        <p:spPr>
          <a:xfrm>
            <a:off x="3541713" y="7008813"/>
            <a:ext cx="3609975" cy="401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B3D4BD-0740-4C3C-AC31-16D180214302}"/>
              </a:ext>
            </a:extLst>
          </p:cNvPr>
          <p:cNvSpPr>
            <a:spLocks noGrp="1"/>
          </p:cNvSpPr>
          <p:nvPr>
            <p:ph type="sldNum" sz="quarter" idx="4"/>
          </p:nvPr>
        </p:nvSpPr>
        <p:spPr>
          <a:xfrm>
            <a:off x="7551738" y="7008813"/>
            <a:ext cx="2406650" cy="401637"/>
          </a:xfrm>
          <a:prstGeom prst="rect">
            <a:avLst/>
          </a:prstGeom>
        </p:spPr>
        <p:txBody>
          <a:bodyPr vert="horz" lIns="91440" tIns="45720" rIns="91440" bIns="45720" rtlCol="0" anchor="ctr"/>
          <a:lstStyle>
            <a:lvl1pPr algn="r">
              <a:defRPr sz="1200">
                <a:solidFill>
                  <a:schemeClr val="tx1">
                    <a:tint val="75000"/>
                  </a:schemeClr>
                </a:solidFill>
              </a:defRPr>
            </a:lvl1pPr>
          </a:lstStyle>
          <a:p>
            <a:fld id="{595BBE5C-86FE-487D-B31C-64EA357E2733}" type="slidenum">
              <a:rPr lang="fr-FR" smtClean="0"/>
              <a:t>‹N°›</a:t>
            </a:fld>
            <a:endParaRPr lang="fr-FR"/>
          </a:p>
        </p:txBody>
      </p:sp>
    </p:spTree>
    <p:extLst>
      <p:ext uri="{BB962C8B-B14F-4D97-AF65-F5344CB8AC3E}">
        <p14:creationId xmlns:p14="http://schemas.microsoft.com/office/powerpoint/2010/main" val="271468527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PJ_recensement_citoyen/2_Liste%20des%20non%20recens&#233;s.pdf" TargetMode="External"/><Relationship Id="rId2" Type="http://schemas.openxmlformats.org/officeDocument/2006/relationships/hyperlink" Target="PJ_recensement_citoyen/1_Liste%20de%20recensement.pdf" TargetMode="External"/><Relationship Id="rId1" Type="http://schemas.openxmlformats.org/officeDocument/2006/relationships/slideLayout" Target="../slideLayouts/slideLayout2.xml"/><Relationship Id="rId6" Type="http://schemas.openxmlformats.org/officeDocument/2006/relationships/hyperlink" Target="PJ_recensement_citoyen/5_Attestation.pdf" TargetMode="External"/><Relationship Id="rId5" Type="http://schemas.openxmlformats.org/officeDocument/2006/relationships/hyperlink" Target="PJ_recensement_citoyen/4_Notice%20individuelle.pdf" TargetMode="External"/><Relationship Id="rId4" Type="http://schemas.openxmlformats.org/officeDocument/2006/relationships/hyperlink" Target="PJ_recensement_citoyen/3_Avis_de_recensement.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PJ_recensement_citoyen/8_Plateforme_presage.pdf" TargetMode="External"/><Relationship Id="rId2" Type="http://schemas.openxmlformats.org/officeDocument/2006/relationships/hyperlink" Target="PJ_recensement_citoyen/PECOTO/RE_20201.txt"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PJ_recensement_citoyen/6_Triptyque_jeunes_DSNJ-HP%20(2).pdf" TargetMode="External"/><Relationship Id="rId2" Type="http://schemas.openxmlformats.org/officeDocument/2006/relationships/hyperlink" Target="PJ_recensement_citoyen/recensementcitoyen_affiche_b.pdf" TargetMode="External"/><Relationship Id="rId1" Type="http://schemas.openxmlformats.org/officeDocument/2006/relationships/slideLayout" Target="../slideLayouts/slideLayout6.xml"/><Relationship Id="rId4" Type="http://schemas.openxmlformats.org/officeDocument/2006/relationships/hyperlink" Target="PJ_recensement_citoyen/7_Adffiche_majdc.fr_02_allege.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PJ_recensement_citoyen/10_1Liste%20de%20recensement.pdf" TargetMode="External"/><Relationship Id="rId2" Type="http://schemas.openxmlformats.org/officeDocument/2006/relationships/hyperlink" Target="PJ_recensement_citoyen/10_regularise_FicheRecensMaitre.pdf" TargetMode="External"/><Relationship Id="rId1" Type="http://schemas.openxmlformats.org/officeDocument/2006/relationships/slideLayout" Target="../slideLayouts/slideLayout6.xml"/><Relationship Id="rId6" Type="http://schemas.openxmlformats.org/officeDocument/2006/relationships/hyperlink" Target="PJ_recensement_citoyen/12_Attestation.pdf" TargetMode="External"/><Relationship Id="rId5" Type="http://schemas.openxmlformats.org/officeDocument/2006/relationships/hyperlink" Target="PJ_recensement_citoyen/11_bisNotice%20individuelle.pdf" TargetMode="External"/><Relationship Id="rId4" Type="http://schemas.openxmlformats.org/officeDocument/2006/relationships/hyperlink" Target="PJ_recensement_citoyen/11_regularise_Notice%20individuelle.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9" Type="http://schemas.openxmlformats.org/officeDocument/2006/relationships/image" Target="../media/image57.png"/><Relationship Id="rId3" Type="http://schemas.openxmlformats.org/officeDocument/2006/relationships/image" Target="../media/image21.png"/><Relationship Id="rId21" Type="http://schemas.openxmlformats.org/officeDocument/2006/relationships/image" Target="../media/image39.png"/><Relationship Id="rId34" Type="http://schemas.openxmlformats.org/officeDocument/2006/relationships/image" Target="../media/image52.png"/><Relationship Id="rId42" Type="http://schemas.openxmlformats.org/officeDocument/2006/relationships/image" Target="../media/image60.png"/><Relationship Id="rId47" Type="http://schemas.openxmlformats.org/officeDocument/2006/relationships/image" Target="../media/image65.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38" Type="http://schemas.openxmlformats.org/officeDocument/2006/relationships/image" Target="../media/image56.png"/><Relationship Id="rId46" Type="http://schemas.openxmlformats.org/officeDocument/2006/relationships/image" Target="../media/image64.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41" Type="http://schemas.openxmlformats.org/officeDocument/2006/relationships/image" Target="../media/image59.png"/><Relationship Id="rId1" Type="http://schemas.openxmlformats.org/officeDocument/2006/relationships/slideLayout" Target="../slideLayouts/slideLayout11.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50.png"/><Relationship Id="rId37" Type="http://schemas.openxmlformats.org/officeDocument/2006/relationships/image" Target="../media/image55.png"/><Relationship Id="rId40" Type="http://schemas.openxmlformats.org/officeDocument/2006/relationships/image" Target="../media/image58.png"/><Relationship Id="rId45" Type="http://schemas.openxmlformats.org/officeDocument/2006/relationships/image" Target="../media/image63.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4.pn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png"/><Relationship Id="rId44" Type="http://schemas.openxmlformats.org/officeDocument/2006/relationships/image" Target="../media/image62.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43" Type="http://schemas.openxmlformats.org/officeDocument/2006/relationships/image" Target="../media/image61.png"/><Relationship Id="rId48" Type="http://schemas.openxmlformats.org/officeDocument/2006/relationships/image" Target="../media/image6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BD582-35A7-4559-B9E1-DEB7A48EBF43}"/>
              </a:ext>
            </a:extLst>
          </p:cNvPr>
          <p:cNvSpPr>
            <a:spLocks noGrp="1"/>
          </p:cNvSpPr>
          <p:nvPr>
            <p:ph type="ctrTitle"/>
          </p:nvPr>
        </p:nvSpPr>
        <p:spPr>
          <a:xfrm>
            <a:off x="1481384" y="1302087"/>
            <a:ext cx="7134296" cy="1370315"/>
          </a:xfrm>
        </p:spPr>
        <p:txBody>
          <a:bodyPr/>
          <a:lstStyle/>
          <a:p>
            <a:pPr algn="ctr"/>
            <a:r>
              <a:rPr lang="fr-FR" dirty="0"/>
              <a:t>RECENSEMENT CITOYEN</a:t>
            </a:r>
          </a:p>
        </p:txBody>
      </p:sp>
      <p:pic>
        <p:nvPicPr>
          <p:cNvPr id="5" name="Image 4">
            <a:extLst>
              <a:ext uri="{FF2B5EF4-FFF2-40B4-BE49-F238E27FC236}">
                <a16:creationId xmlns:a16="http://schemas.microsoft.com/office/drawing/2014/main" id="{85CA304A-4DBD-4B8A-B199-420867C92B93}"/>
              </a:ext>
            </a:extLst>
          </p:cNvPr>
          <p:cNvPicPr>
            <a:picLocks noChangeAspect="1"/>
          </p:cNvPicPr>
          <p:nvPr/>
        </p:nvPicPr>
        <p:blipFill>
          <a:blip r:embed="rId2"/>
          <a:stretch>
            <a:fillRect/>
          </a:stretch>
        </p:blipFill>
        <p:spPr>
          <a:xfrm>
            <a:off x="1668159" y="3024166"/>
            <a:ext cx="3769360" cy="2053671"/>
          </a:xfrm>
          <a:prstGeom prst="rect">
            <a:avLst/>
          </a:prstGeom>
        </p:spPr>
      </p:pic>
      <p:sp>
        <p:nvSpPr>
          <p:cNvPr id="3" name="Sous-titre 2"/>
          <p:cNvSpPr>
            <a:spLocks noGrp="1"/>
          </p:cNvSpPr>
          <p:nvPr>
            <p:ph type="subTitle" idx="1"/>
          </p:nvPr>
        </p:nvSpPr>
        <p:spPr>
          <a:xfrm>
            <a:off x="1220444" y="3365770"/>
            <a:ext cx="4664790" cy="1712067"/>
          </a:xfrm>
        </p:spPr>
        <p:txBody>
          <a:bodyPr>
            <a:normAutofit/>
          </a:bodyPr>
          <a:lstStyle/>
          <a:p>
            <a:endParaRPr lang="fr-FR" sz="1600" dirty="0"/>
          </a:p>
        </p:txBody>
      </p:sp>
      <p:sp>
        <p:nvSpPr>
          <p:cNvPr id="4" name="Espace réservé du texte 3"/>
          <p:cNvSpPr>
            <a:spLocks noGrp="1"/>
          </p:cNvSpPr>
          <p:nvPr>
            <p:ph type="body" sz="quarter" idx="10"/>
          </p:nvPr>
        </p:nvSpPr>
        <p:spPr>
          <a:xfrm>
            <a:off x="1220444" y="5202567"/>
            <a:ext cx="4126256" cy="872876"/>
          </a:xfrm>
        </p:spPr>
        <p:txBody>
          <a:bodyPr>
            <a:normAutofit/>
          </a:bodyPr>
          <a:lstStyle/>
          <a:p>
            <a:pPr marL="144463" indent="-144463"/>
            <a:r>
              <a:rPr lang="fr-FR" sz="1200" dirty="0"/>
              <a:t>2020</a:t>
            </a:r>
          </a:p>
        </p:txBody>
      </p:sp>
    </p:spTree>
    <p:extLst>
      <p:ext uri="{BB962C8B-B14F-4D97-AF65-F5344CB8AC3E}">
        <p14:creationId xmlns:p14="http://schemas.microsoft.com/office/powerpoint/2010/main" val="80776806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0CF14E-DC29-4C01-A1C7-D1B7A717D87E}"/>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5A14607E-0205-42CE-9FD6-075ED79525E7}"/>
              </a:ext>
            </a:extLst>
          </p:cNvPr>
          <p:cNvSpPr>
            <a:spLocks noGrp="1"/>
          </p:cNvSpPr>
          <p:nvPr>
            <p:ph type="body" sz="quarter" idx="10"/>
          </p:nvPr>
        </p:nvSpPr>
        <p:spPr>
          <a:xfrm>
            <a:off x="568770" y="2034360"/>
            <a:ext cx="9851365" cy="2143588"/>
          </a:xfrm>
        </p:spPr>
        <p:txBody>
          <a:bodyPr/>
          <a:lstStyle/>
          <a:p>
            <a:pPr algn="just"/>
            <a:r>
              <a:rPr lang="fr-FR" sz="2800" b="0" dirty="0"/>
              <a:t>Depuis la loi du 28 octobre 1997, les jeunes Français auxquels s’applique la réforme sont tenus de participer à la journée défense et citoyenneté (art. L. 111-2 et L. 114-2) entre la date du recensement et leur 18e anniversaire. </a:t>
            </a:r>
          </a:p>
          <a:p>
            <a:pPr algn="just"/>
            <a:endParaRPr lang="fr-FR" sz="2800" b="0" dirty="0"/>
          </a:p>
          <a:p>
            <a:endParaRPr lang="fr-FR" dirty="0"/>
          </a:p>
        </p:txBody>
      </p:sp>
      <p:sp>
        <p:nvSpPr>
          <p:cNvPr id="4" name="Espace réservé du contenu 3">
            <a:extLst>
              <a:ext uri="{FF2B5EF4-FFF2-40B4-BE49-F238E27FC236}">
                <a16:creationId xmlns:a16="http://schemas.microsoft.com/office/drawing/2014/main" id="{5C4D5B60-809B-4233-98DD-41F6F73D024D}"/>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319355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1AFB6-3535-423C-BB83-6A1A0B450795}"/>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A14CED45-6D4C-4ABE-ACD9-7554895CFEA5}"/>
              </a:ext>
            </a:extLst>
          </p:cNvPr>
          <p:cNvSpPr>
            <a:spLocks noGrp="1"/>
          </p:cNvSpPr>
          <p:nvPr>
            <p:ph type="body" sz="quarter" idx="10"/>
          </p:nvPr>
        </p:nvSpPr>
        <p:spPr>
          <a:xfrm>
            <a:off x="603591" y="2097971"/>
            <a:ext cx="9851365" cy="2376157"/>
          </a:xfrm>
        </p:spPr>
        <p:txBody>
          <a:bodyPr/>
          <a:lstStyle/>
          <a:p>
            <a:pPr algn="just"/>
            <a:r>
              <a:rPr lang="fr-FR" sz="2800" b="0" dirty="0"/>
              <a:t>Le but « conforter l'esprit de défense, de concourir à l'affirmation du sentiment d'appartenance à la communauté nationale ainsi qu'au maintien du lien entre l'armée et la jeunesse ».</a:t>
            </a:r>
          </a:p>
          <a:p>
            <a:endParaRPr lang="fr-FR" dirty="0"/>
          </a:p>
        </p:txBody>
      </p:sp>
      <p:sp>
        <p:nvSpPr>
          <p:cNvPr id="4" name="Espace réservé du contenu 3">
            <a:extLst>
              <a:ext uri="{FF2B5EF4-FFF2-40B4-BE49-F238E27FC236}">
                <a16:creationId xmlns:a16="http://schemas.microsoft.com/office/drawing/2014/main" id="{A0B1CF69-4E6D-4501-9AAF-4E1A19DF5D42}"/>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649919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D9A2F-B84F-45F1-853C-ACDE2383C059}"/>
              </a:ext>
            </a:extLst>
          </p:cNvPr>
          <p:cNvSpPr>
            <a:spLocks noGrp="1"/>
          </p:cNvSpPr>
          <p:nvPr>
            <p:ph type="title"/>
          </p:nvPr>
        </p:nvSpPr>
        <p:spPr/>
        <p:txBody>
          <a:bodyPr/>
          <a:lstStyle/>
          <a:p>
            <a:pPr algn="ctr"/>
            <a:r>
              <a:rPr lang="fr-FR" dirty="0"/>
              <a:t>Qui recenser et quand </a:t>
            </a:r>
          </a:p>
        </p:txBody>
      </p:sp>
      <p:sp>
        <p:nvSpPr>
          <p:cNvPr id="3" name="Espace réservé du texte 2">
            <a:extLst>
              <a:ext uri="{FF2B5EF4-FFF2-40B4-BE49-F238E27FC236}">
                <a16:creationId xmlns:a16="http://schemas.microsoft.com/office/drawing/2014/main" id="{F837FD57-7AE3-457F-B3B9-D68458197323}"/>
              </a:ext>
            </a:extLst>
          </p:cNvPr>
          <p:cNvSpPr>
            <a:spLocks noGrp="1"/>
          </p:cNvSpPr>
          <p:nvPr>
            <p:ph type="body" sz="quarter" idx="10"/>
          </p:nvPr>
        </p:nvSpPr>
        <p:spPr>
          <a:xfrm>
            <a:off x="546767" y="1880883"/>
            <a:ext cx="9851365" cy="3138157"/>
          </a:xfrm>
        </p:spPr>
        <p:txBody>
          <a:bodyPr/>
          <a:lstStyle/>
          <a:p>
            <a:pPr algn="just"/>
            <a:r>
              <a:rPr lang="fr-FR" sz="2800" b="0" dirty="0"/>
              <a:t>Tout jeune de nationalité française doit se faire recenser entre la date anniversaire de ses 16 ans et la fin du 3ème mois suivant.</a:t>
            </a:r>
          </a:p>
          <a:p>
            <a:pPr algn="just"/>
            <a:r>
              <a:rPr lang="fr-FR" sz="2800" b="0" dirty="0"/>
              <a:t>Le recensement citoyen est une démarche obligatoire et indispensable pour participer à la Journée défense et citoyenneté (JDC).</a:t>
            </a:r>
          </a:p>
          <a:p>
            <a:endParaRPr lang="fr-FR" dirty="0"/>
          </a:p>
        </p:txBody>
      </p:sp>
      <p:sp>
        <p:nvSpPr>
          <p:cNvPr id="4" name="Espace réservé du contenu 3">
            <a:extLst>
              <a:ext uri="{FF2B5EF4-FFF2-40B4-BE49-F238E27FC236}">
                <a16:creationId xmlns:a16="http://schemas.microsoft.com/office/drawing/2014/main" id="{84E766BF-1F1F-4149-8DDB-34BBF2E28521}"/>
              </a:ext>
            </a:extLst>
          </p:cNvPr>
          <p:cNvSpPr>
            <a:spLocks noGrp="1"/>
          </p:cNvSpPr>
          <p:nvPr>
            <p:ph sz="quarter" idx="13"/>
          </p:nvPr>
        </p:nvSpPr>
        <p:spPr/>
        <p:txBody>
          <a:bodyPr/>
          <a:lstStyle/>
          <a:p>
            <a:pPr algn="ctr"/>
            <a:r>
              <a:rPr lang="fr-FR" sz="2800" dirty="0"/>
              <a:t>QUI</a:t>
            </a:r>
          </a:p>
        </p:txBody>
      </p:sp>
    </p:spTree>
    <p:extLst>
      <p:ext uri="{BB962C8B-B14F-4D97-AF65-F5344CB8AC3E}">
        <p14:creationId xmlns:p14="http://schemas.microsoft.com/office/powerpoint/2010/main" val="284529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A3D0B-A485-443F-BFE4-7F819BEB2FC5}"/>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78B55D10-798C-41F2-90D6-D5092CA05B5A}"/>
              </a:ext>
            </a:extLst>
          </p:cNvPr>
          <p:cNvSpPr>
            <a:spLocks noGrp="1"/>
          </p:cNvSpPr>
          <p:nvPr>
            <p:ph type="body" sz="quarter" idx="10"/>
          </p:nvPr>
        </p:nvSpPr>
        <p:spPr>
          <a:xfrm>
            <a:off x="546767" y="1637043"/>
            <a:ext cx="9851365" cy="3026397"/>
          </a:xfrm>
        </p:spPr>
        <p:txBody>
          <a:bodyPr/>
          <a:lstStyle/>
          <a:p>
            <a:pPr algn="just"/>
            <a:r>
              <a:rPr lang="fr-FR" sz="2800" b="0" dirty="0"/>
              <a:t>De plus, le recensement permet l’inscription automatique sur les listes électorales à 18 ans.</a:t>
            </a:r>
          </a:p>
          <a:p>
            <a:pPr algn="just"/>
            <a:r>
              <a:rPr lang="fr-FR" sz="2800" b="0" dirty="0"/>
              <a:t>Les Français non recensés dans les délais légaux (entre leurs 16 ans et les trois mois qui suivent) pourront régulariser leur situation jusqu’à l’âge de 25 ans, en effectuant volontairement la démarche du recensement.</a:t>
            </a:r>
          </a:p>
        </p:txBody>
      </p:sp>
      <p:sp>
        <p:nvSpPr>
          <p:cNvPr id="4" name="Espace réservé du contenu 3">
            <a:extLst>
              <a:ext uri="{FF2B5EF4-FFF2-40B4-BE49-F238E27FC236}">
                <a16:creationId xmlns:a16="http://schemas.microsoft.com/office/drawing/2014/main" id="{CA9BA70F-3516-4E89-954A-EDB557FAF603}"/>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417731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99F0DC-7AA7-4573-8B45-8E1CE3DED0CF}"/>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F39913E0-253A-47DC-BF46-CAE238D1BF2F}"/>
              </a:ext>
            </a:extLst>
          </p:cNvPr>
          <p:cNvSpPr>
            <a:spLocks noGrp="1"/>
          </p:cNvSpPr>
          <p:nvPr>
            <p:ph type="body" sz="quarter" idx="10"/>
          </p:nvPr>
        </p:nvSpPr>
        <p:spPr>
          <a:xfrm>
            <a:off x="489943" y="2034359"/>
            <a:ext cx="9851365" cy="4093197"/>
          </a:xfrm>
        </p:spPr>
        <p:txBody>
          <a:bodyPr/>
          <a:lstStyle/>
          <a:p>
            <a:pPr algn="just"/>
            <a:r>
              <a:rPr lang="fr-FR" sz="2800" b="0" dirty="0"/>
              <a:t>L’attestation de recensement, puis le certificat de participation à la JDC sont indispensable pour :</a:t>
            </a:r>
          </a:p>
          <a:p>
            <a:pPr lvl="1" algn="just"/>
            <a:r>
              <a:rPr lang="fr-FR" sz="2800" b="0" dirty="0"/>
              <a:t>se présenter aux examens soumis au contrôle de l’autorité publique (CAP, BEP, BAC, conduite accompagnée, permis de conduire etc…..);</a:t>
            </a:r>
          </a:p>
          <a:p>
            <a:pPr lvl="1" algn="just"/>
            <a:r>
              <a:rPr lang="fr-FR" sz="2800" dirty="0"/>
              <a:t>l</a:t>
            </a:r>
            <a:r>
              <a:rPr lang="fr-FR" sz="2800" b="0" dirty="0"/>
              <a:t>e recensement citoyen obligatoire (RCO) dans les délais facilite toutes les démarches citoyennes, ainsi que l’inscription des jeunes sur la liste électorale.</a:t>
            </a:r>
          </a:p>
          <a:p>
            <a:endParaRPr lang="fr-FR" dirty="0"/>
          </a:p>
        </p:txBody>
      </p:sp>
      <p:sp>
        <p:nvSpPr>
          <p:cNvPr id="4" name="Espace réservé du contenu 3">
            <a:extLst>
              <a:ext uri="{FF2B5EF4-FFF2-40B4-BE49-F238E27FC236}">
                <a16:creationId xmlns:a16="http://schemas.microsoft.com/office/drawing/2014/main" id="{25FDE70E-5B63-47C8-B327-095DA516A480}"/>
              </a:ext>
            </a:extLst>
          </p:cNvPr>
          <p:cNvSpPr>
            <a:spLocks noGrp="1"/>
          </p:cNvSpPr>
          <p:nvPr>
            <p:ph sz="quarter" idx="13"/>
          </p:nvPr>
        </p:nvSpPr>
        <p:spPr/>
        <p:txBody>
          <a:bodyPr/>
          <a:lstStyle/>
          <a:p>
            <a:pPr algn="ctr"/>
            <a:r>
              <a:rPr lang="fr-FR" sz="2800" dirty="0"/>
              <a:t>POURQUOI</a:t>
            </a:r>
          </a:p>
        </p:txBody>
      </p:sp>
    </p:spTree>
    <p:extLst>
      <p:ext uri="{BB962C8B-B14F-4D97-AF65-F5344CB8AC3E}">
        <p14:creationId xmlns:p14="http://schemas.microsoft.com/office/powerpoint/2010/main" val="2366644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67997-BDAD-47F3-B8C5-BA491C58E23E}"/>
              </a:ext>
            </a:extLst>
          </p:cNvPr>
          <p:cNvSpPr>
            <a:spLocks noGrp="1"/>
          </p:cNvSpPr>
          <p:nvPr>
            <p:ph type="title"/>
          </p:nvPr>
        </p:nvSpPr>
        <p:spPr/>
        <p:txBody>
          <a:bodyPr/>
          <a:lstStyle/>
          <a:p>
            <a:pPr algn="ctr"/>
            <a:r>
              <a:rPr lang="fr-FR" dirty="0"/>
              <a:t>Définition des quatre périodes</a:t>
            </a:r>
          </a:p>
        </p:txBody>
      </p:sp>
      <p:sp>
        <p:nvSpPr>
          <p:cNvPr id="3" name="Espace réservé du texte 2">
            <a:extLst>
              <a:ext uri="{FF2B5EF4-FFF2-40B4-BE49-F238E27FC236}">
                <a16:creationId xmlns:a16="http://schemas.microsoft.com/office/drawing/2014/main" id="{7636BF14-ADCC-44D2-82DF-F1F76020EDAC}"/>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857709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350786-67D4-4460-80AD-9AF624F3C254}"/>
              </a:ext>
            </a:extLst>
          </p:cNvPr>
          <p:cNvSpPr>
            <a:spLocks noGrp="1"/>
          </p:cNvSpPr>
          <p:nvPr>
            <p:ph type="title"/>
          </p:nvPr>
        </p:nvSpPr>
        <p:spPr/>
        <p:txBody>
          <a:bodyPr/>
          <a:lstStyle/>
          <a:p>
            <a:pPr algn="ctr"/>
            <a:r>
              <a:rPr lang="fr-FR" dirty="0"/>
              <a:t>Première période 2020</a:t>
            </a:r>
          </a:p>
        </p:txBody>
      </p:sp>
      <p:sp>
        <p:nvSpPr>
          <p:cNvPr id="3" name="Espace réservé du texte 2">
            <a:extLst>
              <a:ext uri="{FF2B5EF4-FFF2-40B4-BE49-F238E27FC236}">
                <a16:creationId xmlns:a16="http://schemas.microsoft.com/office/drawing/2014/main" id="{16496469-6E8C-4A00-8566-23B9CB07EBE4}"/>
              </a:ext>
            </a:extLst>
          </p:cNvPr>
          <p:cNvSpPr>
            <a:spLocks noGrp="1"/>
          </p:cNvSpPr>
          <p:nvPr>
            <p:ph type="body" sz="quarter" idx="10"/>
          </p:nvPr>
        </p:nvSpPr>
        <p:spPr>
          <a:xfrm>
            <a:off x="603591" y="2034359"/>
            <a:ext cx="9851365" cy="3289481"/>
          </a:xfrm>
        </p:spPr>
        <p:txBody>
          <a:bodyPr/>
          <a:lstStyle/>
          <a:p>
            <a:pPr algn="just"/>
            <a:r>
              <a:rPr lang="fr-FR" sz="2800" b="0" u="sng" dirty="0"/>
              <a:t>Janvier </a:t>
            </a:r>
            <a:r>
              <a:rPr lang="fr-FR" sz="2800" b="0" dirty="0"/>
              <a:t>:</a:t>
            </a:r>
          </a:p>
          <a:p>
            <a:pPr lvl="1" algn="just"/>
            <a:r>
              <a:rPr lang="fr-FR" sz="2600" b="0" dirty="0"/>
              <a:t>présentation en mairie des jeunes recensés « normaux » nés en octobre, novembre, décembre 2003 et en janvier 2004.</a:t>
            </a:r>
          </a:p>
          <a:p>
            <a:pPr lvl="1" algn="just"/>
            <a:r>
              <a:rPr lang="fr-FR" sz="2600" dirty="0"/>
              <a:t>Les jeunes régularisés nés avant octobre 2003.</a:t>
            </a:r>
            <a:endParaRPr lang="fr-FR" sz="2600" b="0" dirty="0"/>
          </a:p>
          <a:p>
            <a:pPr lvl="1" algn="just"/>
            <a:endParaRPr lang="fr-FR" sz="2600" b="0" dirty="0"/>
          </a:p>
        </p:txBody>
      </p:sp>
      <p:sp>
        <p:nvSpPr>
          <p:cNvPr id="4" name="Espace réservé du contenu 3">
            <a:extLst>
              <a:ext uri="{FF2B5EF4-FFF2-40B4-BE49-F238E27FC236}">
                <a16:creationId xmlns:a16="http://schemas.microsoft.com/office/drawing/2014/main" id="{5E084CD0-874F-4AAF-A812-A6179F98E510}"/>
              </a:ext>
            </a:extLst>
          </p:cNvPr>
          <p:cNvSpPr>
            <a:spLocks noGrp="1"/>
          </p:cNvSpPr>
          <p:nvPr>
            <p:ph sz="quarter" idx="13"/>
          </p:nvPr>
        </p:nvSpPr>
        <p:spPr/>
        <p:txBody>
          <a:bodyPr/>
          <a:lstStyle/>
          <a:p>
            <a:pPr algn="ctr"/>
            <a:endParaRPr lang="fr-FR" sz="2800" dirty="0"/>
          </a:p>
        </p:txBody>
      </p:sp>
    </p:spTree>
    <p:extLst>
      <p:ext uri="{BB962C8B-B14F-4D97-AF65-F5344CB8AC3E}">
        <p14:creationId xmlns:p14="http://schemas.microsoft.com/office/powerpoint/2010/main" val="2259475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2168D6-86E1-4688-9B6B-3E7B659F8B2C}"/>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18E69435-BADF-4407-803B-8988DE4592DE}"/>
              </a:ext>
            </a:extLst>
          </p:cNvPr>
          <p:cNvSpPr>
            <a:spLocks noGrp="1"/>
          </p:cNvSpPr>
          <p:nvPr>
            <p:ph type="body" sz="quarter" idx="10"/>
          </p:nvPr>
        </p:nvSpPr>
        <p:spPr>
          <a:xfrm>
            <a:off x="568770" y="2206003"/>
            <a:ext cx="9851365" cy="2548877"/>
          </a:xfrm>
        </p:spPr>
        <p:txBody>
          <a:bodyPr/>
          <a:lstStyle/>
          <a:p>
            <a:r>
              <a:rPr lang="fr-FR" sz="2800" b="0" u="sng" dirty="0"/>
              <a:t>Février :</a:t>
            </a:r>
          </a:p>
          <a:p>
            <a:pPr lvl="1" algn="just"/>
            <a:r>
              <a:rPr lang="fr-FR" sz="2600" dirty="0"/>
              <a:t>présentation en mairie des jeunes recensés « normaux » nés en novembre, décembre 2003 et janvier, février 2004.</a:t>
            </a:r>
          </a:p>
          <a:p>
            <a:pPr lvl="1" algn="just"/>
            <a:r>
              <a:rPr lang="fr-FR" sz="2600" dirty="0"/>
              <a:t>Les jeunes régularisés nés avant novembre 2003.</a:t>
            </a:r>
          </a:p>
          <a:p>
            <a:pPr lvl="1" algn="just"/>
            <a:endParaRPr lang="fr-FR" sz="2600" b="0" dirty="0"/>
          </a:p>
        </p:txBody>
      </p:sp>
      <p:sp>
        <p:nvSpPr>
          <p:cNvPr id="4" name="Espace réservé du contenu 3">
            <a:extLst>
              <a:ext uri="{FF2B5EF4-FFF2-40B4-BE49-F238E27FC236}">
                <a16:creationId xmlns:a16="http://schemas.microsoft.com/office/drawing/2014/main" id="{2891ED88-12B0-4037-A8EE-E19DFF9F1C45}"/>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603028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BCED3F-2619-45BB-A568-6E8681E4482A}"/>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C9571842-0797-4093-A97C-AE8E3675AF10}"/>
              </a:ext>
            </a:extLst>
          </p:cNvPr>
          <p:cNvSpPr>
            <a:spLocks noGrp="1"/>
          </p:cNvSpPr>
          <p:nvPr>
            <p:ph type="body" sz="quarter" idx="10"/>
          </p:nvPr>
        </p:nvSpPr>
        <p:spPr>
          <a:xfrm>
            <a:off x="546767" y="2412931"/>
            <a:ext cx="9753790" cy="2392749"/>
          </a:xfrm>
        </p:spPr>
        <p:txBody>
          <a:bodyPr/>
          <a:lstStyle/>
          <a:p>
            <a:r>
              <a:rPr lang="fr-FR" sz="2800" b="0" u="sng" dirty="0"/>
              <a:t>Mars :</a:t>
            </a:r>
          </a:p>
          <a:p>
            <a:pPr lvl="1" algn="just"/>
            <a:r>
              <a:rPr lang="fr-FR" sz="2600" dirty="0"/>
              <a:t>présentation en mairie des jeunes recensés « normaux » nés en décembre 2003 et janvier, février et mars 2004.</a:t>
            </a:r>
          </a:p>
          <a:p>
            <a:pPr lvl="1" algn="just"/>
            <a:r>
              <a:rPr lang="fr-FR" sz="2600" dirty="0"/>
              <a:t>Les jeunes régularisés nés avant décembre 2003.</a:t>
            </a:r>
          </a:p>
          <a:p>
            <a:endParaRPr lang="fr-FR" sz="2800" b="0" u="sng" dirty="0"/>
          </a:p>
        </p:txBody>
      </p:sp>
      <p:sp>
        <p:nvSpPr>
          <p:cNvPr id="4" name="Espace réservé du contenu 3">
            <a:extLst>
              <a:ext uri="{FF2B5EF4-FFF2-40B4-BE49-F238E27FC236}">
                <a16:creationId xmlns:a16="http://schemas.microsoft.com/office/drawing/2014/main" id="{5ED69F69-A501-428A-B8FE-EC78F9E8E452}"/>
              </a:ext>
            </a:extLst>
          </p:cNvPr>
          <p:cNvSpPr>
            <a:spLocks noGrp="1"/>
          </p:cNvSpPr>
          <p:nvPr>
            <p:ph sz="quarter" idx="13"/>
          </p:nvPr>
        </p:nvSpPr>
        <p:spPr/>
        <p:txBody>
          <a:bodyPr/>
          <a:lstStyle/>
          <a:p>
            <a:endParaRPr lang="fr-FR" dirty="0"/>
          </a:p>
        </p:txBody>
      </p:sp>
    </p:spTree>
    <p:extLst>
      <p:ext uri="{BB962C8B-B14F-4D97-AF65-F5344CB8AC3E}">
        <p14:creationId xmlns:p14="http://schemas.microsoft.com/office/powerpoint/2010/main" val="2743238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FF1997-5AF0-4348-8BC8-9DAD0078DBDF}"/>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6706F467-88C1-4C60-B8C3-E84F40415830}"/>
              </a:ext>
            </a:extLst>
          </p:cNvPr>
          <p:cNvSpPr>
            <a:spLocks noGrp="1"/>
          </p:cNvSpPr>
          <p:nvPr>
            <p:ph type="body" sz="quarter" idx="10"/>
          </p:nvPr>
        </p:nvSpPr>
        <p:spPr>
          <a:xfrm>
            <a:off x="524764" y="1891043"/>
            <a:ext cx="9851365" cy="2904477"/>
          </a:xfrm>
        </p:spPr>
        <p:txBody>
          <a:bodyPr/>
          <a:lstStyle/>
          <a:p>
            <a:pPr algn="just"/>
            <a:r>
              <a:rPr lang="fr-FR" sz="2800" b="0" dirty="0"/>
              <a:t>Dans la première quinzaine du mois d’avril, clôture de la première période, établissement et envoi du fichier au centre du service national dont dépend votre collectivité.</a:t>
            </a:r>
          </a:p>
          <a:p>
            <a:pPr algn="just"/>
            <a:r>
              <a:rPr lang="fr-FR" sz="2800" b="0" dirty="0"/>
              <a:t>Cette transmission s’effectue par voie dématérialisé via la plateforme : </a:t>
            </a:r>
          </a:p>
          <a:p>
            <a:pPr lvl="1" algn="ctr"/>
            <a:r>
              <a:rPr lang="fr-FR" sz="2600" b="0" dirty="0"/>
              <a:t>https://presaje.sga.defense.gouv.fr/mairie</a:t>
            </a:r>
          </a:p>
        </p:txBody>
      </p:sp>
      <p:sp>
        <p:nvSpPr>
          <p:cNvPr id="4" name="Espace réservé du contenu 3">
            <a:extLst>
              <a:ext uri="{FF2B5EF4-FFF2-40B4-BE49-F238E27FC236}">
                <a16:creationId xmlns:a16="http://schemas.microsoft.com/office/drawing/2014/main" id="{FE267FFD-BE4F-49D8-A3F5-FC32E612A76D}"/>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436396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B4681A-6EFE-44C9-8C4D-3F0B9A911875}"/>
              </a:ext>
            </a:extLst>
          </p:cNvPr>
          <p:cNvSpPr>
            <a:spLocks noGrp="1"/>
          </p:cNvSpPr>
          <p:nvPr>
            <p:ph type="title"/>
          </p:nvPr>
        </p:nvSpPr>
        <p:spPr>
          <a:xfrm>
            <a:off x="4883883" y="1268590"/>
            <a:ext cx="5367205" cy="1501751"/>
          </a:xfrm>
        </p:spPr>
        <p:txBody>
          <a:bodyPr/>
          <a:lstStyle/>
          <a:p>
            <a:pPr algn="ctr"/>
            <a:r>
              <a:rPr lang="fr-FR" dirty="0"/>
              <a:t>Le maire et les obligations militaires</a:t>
            </a:r>
          </a:p>
        </p:txBody>
      </p:sp>
      <p:sp>
        <p:nvSpPr>
          <p:cNvPr id="7" name="Espace réservé du texte 6">
            <a:extLst>
              <a:ext uri="{FF2B5EF4-FFF2-40B4-BE49-F238E27FC236}">
                <a16:creationId xmlns:a16="http://schemas.microsoft.com/office/drawing/2014/main" id="{D318F58F-69EF-4536-8ED5-211967BB59D0}"/>
              </a:ext>
            </a:extLst>
          </p:cNvPr>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407772421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32543B-CE6A-4216-AEB6-B7560AC7EBEA}"/>
              </a:ext>
            </a:extLst>
          </p:cNvPr>
          <p:cNvSpPr>
            <a:spLocks noGrp="1"/>
          </p:cNvSpPr>
          <p:nvPr>
            <p:ph type="title"/>
          </p:nvPr>
        </p:nvSpPr>
        <p:spPr/>
        <p:txBody>
          <a:bodyPr/>
          <a:lstStyle/>
          <a:p>
            <a:pPr algn="ctr"/>
            <a:r>
              <a:rPr lang="fr-FR" dirty="0"/>
              <a:t>deuxième période 2020</a:t>
            </a:r>
          </a:p>
        </p:txBody>
      </p:sp>
      <p:sp>
        <p:nvSpPr>
          <p:cNvPr id="3" name="Espace réservé du texte 2">
            <a:extLst>
              <a:ext uri="{FF2B5EF4-FFF2-40B4-BE49-F238E27FC236}">
                <a16:creationId xmlns:a16="http://schemas.microsoft.com/office/drawing/2014/main" id="{070C8A92-52AD-43BF-82F8-5F8C83AE064D}"/>
              </a:ext>
            </a:extLst>
          </p:cNvPr>
          <p:cNvSpPr>
            <a:spLocks noGrp="1"/>
          </p:cNvSpPr>
          <p:nvPr>
            <p:ph type="body" sz="quarter" idx="10"/>
          </p:nvPr>
        </p:nvSpPr>
        <p:spPr>
          <a:xfrm>
            <a:off x="603591" y="2097971"/>
            <a:ext cx="9851365" cy="2447277"/>
          </a:xfrm>
        </p:spPr>
        <p:txBody>
          <a:bodyPr/>
          <a:lstStyle/>
          <a:p>
            <a:r>
              <a:rPr lang="fr-FR" sz="2800" b="0" u="sng" dirty="0"/>
              <a:t>Avril :</a:t>
            </a:r>
          </a:p>
          <a:p>
            <a:pPr algn="just"/>
            <a:r>
              <a:rPr lang="fr-FR" sz="2600" b="0" dirty="0"/>
              <a:t>présentation en mairie des jeunes recensés « normaux » nés en février, mars et avril 2004. </a:t>
            </a:r>
          </a:p>
          <a:p>
            <a:pPr algn="just"/>
            <a:r>
              <a:rPr lang="fr-FR" sz="2600" b="0" dirty="0"/>
              <a:t>Les jeunes régularisés nés avant janvier 2004.</a:t>
            </a:r>
          </a:p>
          <a:p>
            <a:endParaRPr lang="fr-FR" dirty="0"/>
          </a:p>
        </p:txBody>
      </p:sp>
      <p:sp>
        <p:nvSpPr>
          <p:cNvPr id="4" name="Espace réservé du contenu 3">
            <a:extLst>
              <a:ext uri="{FF2B5EF4-FFF2-40B4-BE49-F238E27FC236}">
                <a16:creationId xmlns:a16="http://schemas.microsoft.com/office/drawing/2014/main" id="{A0B24F14-7624-4C1C-AF94-ED706DD91549}"/>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941676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23A737-85C3-451C-B2EC-D5E46A344CC2}"/>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469D52C9-E7F3-414A-8C92-1797D0080585}"/>
              </a:ext>
            </a:extLst>
          </p:cNvPr>
          <p:cNvSpPr>
            <a:spLocks noGrp="1"/>
          </p:cNvSpPr>
          <p:nvPr>
            <p:ph type="body" sz="quarter" idx="10"/>
          </p:nvPr>
        </p:nvSpPr>
        <p:spPr>
          <a:xfrm>
            <a:off x="603591" y="2236483"/>
            <a:ext cx="9851365" cy="2477757"/>
          </a:xfrm>
        </p:spPr>
        <p:txBody>
          <a:bodyPr/>
          <a:lstStyle/>
          <a:p>
            <a:pPr algn="just"/>
            <a:r>
              <a:rPr lang="fr-FR" sz="2800" b="0" u="sng" dirty="0"/>
              <a:t>Mai </a:t>
            </a:r>
            <a:r>
              <a:rPr lang="fr-FR" sz="2800" b="0" dirty="0"/>
              <a:t>:</a:t>
            </a:r>
          </a:p>
          <a:p>
            <a:pPr algn="just"/>
            <a:r>
              <a:rPr lang="fr-FR" sz="2800" b="0" dirty="0"/>
              <a:t>présentation en mairie des jeunes recensés « normaux » nés en février, mars, avril et mai 2004. </a:t>
            </a:r>
          </a:p>
          <a:p>
            <a:pPr algn="just"/>
            <a:r>
              <a:rPr lang="fr-FR" sz="2800" b="0" dirty="0"/>
              <a:t>Les jeunes régularisés nés avant février 2004.</a:t>
            </a:r>
          </a:p>
          <a:p>
            <a:pPr marL="0" indent="0">
              <a:buNone/>
            </a:pPr>
            <a:endParaRPr lang="fr-FR" dirty="0"/>
          </a:p>
        </p:txBody>
      </p:sp>
      <p:sp>
        <p:nvSpPr>
          <p:cNvPr id="4" name="Espace réservé du contenu 3">
            <a:extLst>
              <a:ext uri="{FF2B5EF4-FFF2-40B4-BE49-F238E27FC236}">
                <a16:creationId xmlns:a16="http://schemas.microsoft.com/office/drawing/2014/main" id="{8E4FA17C-69E9-477D-B83F-86E49E45D200}"/>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88043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92B4C-2EF7-40F8-B993-54926349F833}"/>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2771EEEC-5A82-4CA6-9E37-E8FB77D9BED0}"/>
              </a:ext>
            </a:extLst>
          </p:cNvPr>
          <p:cNvSpPr>
            <a:spLocks noGrp="1"/>
          </p:cNvSpPr>
          <p:nvPr>
            <p:ph type="body" sz="quarter" idx="10"/>
          </p:nvPr>
        </p:nvSpPr>
        <p:spPr>
          <a:xfrm>
            <a:off x="568770" y="1870723"/>
            <a:ext cx="9851365" cy="2630157"/>
          </a:xfrm>
        </p:spPr>
        <p:txBody>
          <a:bodyPr/>
          <a:lstStyle/>
          <a:p>
            <a:r>
              <a:rPr lang="fr-FR" sz="2800" b="0" u="sng" dirty="0"/>
              <a:t>Juin</a:t>
            </a:r>
            <a:r>
              <a:rPr lang="fr-FR" sz="2800" b="0" dirty="0"/>
              <a:t> :</a:t>
            </a:r>
          </a:p>
          <a:p>
            <a:r>
              <a:rPr lang="fr-FR" sz="2800" b="0" dirty="0"/>
              <a:t>présentation en mairie des jeunes recensés « normaux » nés en mars, avril, mai et juin 2004. </a:t>
            </a:r>
          </a:p>
          <a:p>
            <a:r>
              <a:rPr lang="fr-FR" sz="2800" b="0" dirty="0"/>
              <a:t>Les jeunes régularisés nés avant mars2004.</a:t>
            </a:r>
          </a:p>
          <a:p>
            <a:endParaRPr lang="fr-FR" dirty="0"/>
          </a:p>
        </p:txBody>
      </p:sp>
      <p:sp>
        <p:nvSpPr>
          <p:cNvPr id="4" name="Espace réservé du contenu 3">
            <a:extLst>
              <a:ext uri="{FF2B5EF4-FFF2-40B4-BE49-F238E27FC236}">
                <a16:creationId xmlns:a16="http://schemas.microsoft.com/office/drawing/2014/main" id="{FD36DEC6-E062-4612-8DD2-025ACE1A3390}"/>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577299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FD479-397F-456B-9A75-393D3CA20A0E}"/>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2565C026-13F0-429A-ADBF-A4E69782B7B9}"/>
              </a:ext>
            </a:extLst>
          </p:cNvPr>
          <p:cNvSpPr>
            <a:spLocks noGrp="1"/>
          </p:cNvSpPr>
          <p:nvPr>
            <p:ph type="body" sz="quarter" idx="10"/>
          </p:nvPr>
        </p:nvSpPr>
        <p:spPr>
          <a:xfrm>
            <a:off x="603591" y="2255085"/>
            <a:ext cx="9851365" cy="2030717"/>
          </a:xfrm>
        </p:spPr>
        <p:txBody>
          <a:bodyPr/>
          <a:lstStyle/>
          <a:p>
            <a:pPr algn="just"/>
            <a:r>
              <a:rPr lang="fr-FR" sz="2800" b="0" dirty="0"/>
              <a:t>Dans la première quinzaine du mois de juillet , clôture de la deuxième période, établissement et envoi du fichier au centre du service national dont dépend votre collectivité.</a:t>
            </a:r>
          </a:p>
          <a:p>
            <a:endParaRPr lang="fr-FR" dirty="0"/>
          </a:p>
        </p:txBody>
      </p:sp>
      <p:sp>
        <p:nvSpPr>
          <p:cNvPr id="4" name="Espace réservé du contenu 3">
            <a:extLst>
              <a:ext uri="{FF2B5EF4-FFF2-40B4-BE49-F238E27FC236}">
                <a16:creationId xmlns:a16="http://schemas.microsoft.com/office/drawing/2014/main" id="{9A1EB2B1-587C-4AAF-95EE-E1ED66FF6DC9}"/>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219955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FDBD67-23E1-4930-8078-77B66DEE6A5E}"/>
              </a:ext>
            </a:extLst>
          </p:cNvPr>
          <p:cNvSpPr>
            <a:spLocks noGrp="1"/>
          </p:cNvSpPr>
          <p:nvPr>
            <p:ph type="title"/>
          </p:nvPr>
        </p:nvSpPr>
        <p:spPr/>
        <p:txBody>
          <a:bodyPr/>
          <a:lstStyle/>
          <a:p>
            <a:pPr algn="ctr"/>
            <a:r>
              <a:rPr lang="fr-FR" dirty="0"/>
              <a:t>troisième période 2020</a:t>
            </a:r>
          </a:p>
        </p:txBody>
      </p:sp>
      <p:sp>
        <p:nvSpPr>
          <p:cNvPr id="3" name="Espace réservé du texte 2">
            <a:extLst>
              <a:ext uri="{FF2B5EF4-FFF2-40B4-BE49-F238E27FC236}">
                <a16:creationId xmlns:a16="http://schemas.microsoft.com/office/drawing/2014/main" id="{55CE46F9-F938-44E5-84FB-D7E9021B0190}"/>
              </a:ext>
            </a:extLst>
          </p:cNvPr>
          <p:cNvSpPr>
            <a:spLocks noGrp="1"/>
          </p:cNvSpPr>
          <p:nvPr>
            <p:ph type="body" sz="quarter" idx="10"/>
          </p:nvPr>
        </p:nvSpPr>
        <p:spPr>
          <a:xfrm>
            <a:off x="603591" y="2206003"/>
            <a:ext cx="9851365" cy="2254237"/>
          </a:xfrm>
        </p:spPr>
        <p:txBody>
          <a:bodyPr/>
          <a:lstStyle/>
          <a:p>
            <a:r>
              <a:rPr lang="fr-FR" sz="2800" b="0" u="sng" dirty="0"/>
              <a:t>Juillet</a:t>
            </a:r>
            <a:r>
              <a:rPr lang="fr-FR" sz="2800" b="0" dirty="0"/>
              <a:t> :</a:t>
            </a:r>
          </a:p>
          <a:p>
            <a:r>
              <a:rPr lang="fr-FR" sz="2800" b="0" dirty="0"/>
              <a:t>présentation en mairie des jeunes recensés « normaux » nés en mars, avril, mai, juin et juillet 2004. </a:t>
            </a:r>
          </a:p>
          <a:p>
            <a:r>
              <a:rPr lang="fr-FR" sz="2800" b="0" dirty="0"/>
              <a:t>Les jeunes régularisés nés avant avril 2004.</a:t>
            </a:r>
          </a:p>
          <a:p>
            <a:endParaRPr lang="fr-FR" dirty="0"/>
          </a:p>
        </p:txBody>
      </p:sp>
      <p:sp>
        <p:nvSpPr>
          <p:cNvPr id="4" name="Espace réservé du contenu 3">
            <a:extLst>
              <a:ext uri="{FF2B5EF4-FFF2-40B4-BE49-F238E27FC236}">
                <a16:creationId xmlns:a16="http://schemas.microsoft.com/office/drawing/2014/main" id="{5006349F-4F08-44A2-8CAA-D5BA35187AC7}"/>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736086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50FC38-8EFA-4E53-867B-17EF8B2F8F0A}"/>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E19655DB-44B3-4823-9181-5AFB3323C163}"/>
              </a:ext>
            </a:extLst>
          </p:cNvPr>
          <p:cNvSpPr>
            <a:spLocks noGrp="1"/>
          </p:cNvSpPr>
          <p:nvPr>
            <p:ph type="body" sz="quarter" idx="10"/>
          </p:nvPr>
        </p:nvSpPr>
        <p:spPr>
          <a:xfrm>
            <a:off x="568770" y="2097971"/>
            <a:ext cx="9851365" cy="2508237"/>
          </a:xfrm>
        </p:spPr>
        <p:txBody>
          <a:bodyPr/>
          <a:lstStyle/>
          <a:p>
            <a:pPr algn="just"/>
            <a:r>
              <a:rPr lang="fr-FR" sz="2800" b="0" u="sng" dirty="0"/>
              <a:t>Août </a:t>
            </a:r>
            <a:r>
              <a:rPr lang="fr-FR" sz="2800" b="0" dirty="0"/>
              <a:t>:</a:t>
            </a:r>
          </a:p>
          <a:p>
            <a:pPr algn="just"/>
            <a:r>
              <a:rPr lang="fr-FR" sz="2800" b="0" dirty="0"/>
              <a:t>présentation en mairie des jeunes recensés « normaux » nés en mai, juin, juillet et août 2004. </a:t>
            </a:r>
          </a:p>
          <a:p>
            <a:pPr algn="just"/>
            <a:r>
              <a:rPr lang="fr-FR" sz="2800" b="0" dirty="0"/>
              <a:t>Les jeunes régularisés nés avant mai 2004.</a:t>
            </a:r>
          </a:p>
          <a:p>
            <a:endParaRPr lang="fr-FR" dirty="0"/>
          </a:p>
        </p:txBody>
      </p:sp>
      <p:sp>
        <p:nvSpPr>
          <p:cNvPr id="4" name="Espace réservé du contenu 3">
            <a:extLst>
              <a:ext uri="{FF2B5EF4-FFF2-40B4-BE49-F238E27FC236}">
                <a16:creationId xmlns:a16="http://schemas.microsoft.com/office/drawing/2014/main" id="{BA66E8ED-1DF7-447E-B149-FD2741A8683F}"/>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4017160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E0B2C2-5D1F-4D02-A3B5-320B05175583}"/>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C839AA4E-820C-46B9-8E5E-86A75963A323}"/>
              </a:ext>
            </a:extLst>
          </p:cNvPr>
          <p:cNvSpPr>
            <a:spLocks noGrp="1"/>
          </p:cNvSpPr>
          <p:nvPr>
            <p:ph type="body" sz="quarter" idx="10"/>
          </p:nvPr>
        </p:nvSpPr>
        <p:spPr>
          <a:xfrm>
            <a:off x="546767" y="2097971"/>
            <a:ext cx="9851365" cy="2559037"/>
          </a:xfrm>
        </p:spPr>
        <p:txBody>
          <a:bodyPr/>
          <a:lstStyle/>
          <a:p>
            <a:pPr algn="just"/>
            <a:r>
              <a:rPr lang="fr-FR" sz="2800" b="0" u="sng" dirty="0"/>
              <a:t>Septembre</a:t>
            </a:r>
            <a:r>
              <a:rPr lang="fr-FR" sz="2800" b="0" dirty="0"/>
              <a:t> :</a:t>
            </a:r>
          </a:p>
          <a:p>
            <a:pPr algn="just"/>
            <a:r>
              <a:rPr lang="fr-FR" sz="2800" b="0" dirty="0"/>
              <a:t>présentation en mairie des jeunes recensés « normaux » nés en juin, juillet, août et septembre 2004. </a:t>
            </a:r>
          </a:p>
          <a:p>
            <a:pPr algn="just"/>
            <a:r>
              <a:rPr lang="fr-FR" sz="2800" b="0" dirty="0"/>
              <a:t>Les jeunes régularisés nés avant juin 2004.</a:t>
            </a:r>
          </a:p>
          <a:p>
            <a:endParaRPr lang="fr-FR" dirty="0"/>
          </a:p>
        </p:txBody>
      </p:sp>
      <p:sp>
        <p:nvSpPr>
          <p:cNvPr id="4" name="Espace réservé du contenu 3">
            <a:extLst>
              <a:ext uri="{FF2B5EF4-FFF2-40B4-BE49-F238E27FC236}">
                <a16:creationId xmlns:a16="http://schemas.microsoft.com/office/drawing/2014/main" id="{B8614D45-24E0-4667-A79B-66ED12B3E8DE}"/>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916642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FF83E9-DE52-4B8B-9CF9-FB95E5071583}"/>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A8738F98-CBEB-46D3-9F23-F9CC31C0A8AD}"/>
              </a:ext>
            </a:extLst>
          </p:cNvPr>
          <p:cNvSpPr>
            <a:spLocks noGrp="1"/>
          </p:cNvSpPr>
          <p:nvPr>
            <p:ph type="body" sz="quarter" idx="10"/>
          </p:nvPr>
        </p:nvSpPr>
        <p:spPr>
          <a:xfrm>
            <a:off x="546767" y="2125834"/>
            <a:ext cx="9851365" cy="1654797"/>
          </a:xfrm>
        </p:spPr>
        <p:txBody>
          <a:bodyPr/>
          <a:lstStyle/>
          <a:p>
            <a:pPr algn="just"/>
            <a:r>
              <a:rPr lang="fr-FR" sz="2800" b="0" dirty="0"/>
              <a:t>Dans la première quinzaine du mois d’octobre , clôture de la troisième période, établissement et envoi du fichier au centre du service national dont dépend votre collectivité.</a:t>
            </a:r>
          </a:p>
          <a:p>
            <a:endParaRPr lang="fr-FR" dirty="0"/>
          </a:p>
        </p:txBody>
      </p:sp>
      <p:sp>
        <p:nvSpPr>
          <p:cNvPr id="4" name="Espace réservé du contenu 3">
            <a:extLst>
              <a:ext uri="{FF2B5EF4-FFF2-40B4-BE49-F238E27FC236}">
                <a16:creationId xmlns:a16="http://schemas.microsoft.com/office/drawing/2014/main" id="{6AB13086-1F69-483E-B197-12F77F379A59}"/>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696286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483567-6442-4694-B8A7-C212EC70F1B7}"/>
              </a:ext>
            </a:extLst>
          </p:cNvPr>
          <p:cNvSpPr>
            <a:spLocks noGrp="1"/>
          </p:cNvSpPr>
          <p:nvPr>
            <p:ph type="title"/>
          </p:nvPr>
        </p:nvSpPr>
        <p:spPr/>
        <p:txBody>
          <a:bodyPr/>
          <a:lstStyle/>
          <a:p>
            <a:pPr algn="ctr"/>
            <a:r>
              <a:rPr lang="fr-FR" dirty="0"/>
              <a:t>Quatrième période 2020</a:t>
            </a:r>
          </a:p>
        </p:txBody>
      </p:sp>
      <p:sp>
        <p:nvSpPr>
          <p:cNvPr id="3" name="Espace réservé du texte 2">
            <a:extLst>
              <a:ext uri="{FF2B5EF4-FFF2-40B4-BE49-F238E27FC236}">
                <a16:creationId xmlns:a16="http://schemas.microsoft.com/office/drawing/2014/main" id="{129FE4CF-2DCA-464F-B2F1-1B7EA00044E3}"/>
              </a:ext>
            </a:extLst>
          </p:cNvPr>
          <p:cNvSpPr>
            <a:spLocks noGrp="1"/>
          </p:cNvSpPr>
          <p:nvPr>
            <p:ph type="body" sz="quarter" idx="10"/>
          </p:nvPr>
        </p:nvSpPr>
        <p:spPr>
          <a:xfrm>
            <a:off x="603591" y="2034359"/>
            <a:ext cx="9851365" cy="2518397"/>
          </a:xfrm>
        </p:spPr>
        <p:txBody>
          <a:bodyPr/>
          <a:lstStyle/>
          <a:p>
            <a:pPr algn="just"/>
            <a:r>
              <a:rPr lang="fr-FR" sz="2800" b="0" u="sng" dirty="0"/>
              <a:t>Octobre</a:t>
            </a:r>
            <a:r>
              <a:rPr lang="fr-FR" sz="2800" b="0" dirty="0"/>
              <a:t>:</a:t>
            </a:r>
          </a:p>
          <a:p>
            <a:pPr algn="just"/>
            <a:r>
              <a:rPr lang="fr-FR" sz="2800" b="0" dirty="0"/>
              <a:t>présentation en mairie des jeunes recensés « normaux » nés en juillet, août, septembre et octobre 2004. </a:t>
            </a:r>
          </a:p>
          <a:p>
            <a:pPr algn="just"/>
            <a:r>
              <a:rPr lang="fr-FR" sz="2800" b="0" dirty="0"/>
              <a:t>Les jeunes régularisés nés avant juillet 2004.</a:t>
            </a:r>
          </a:p>
          <a:p>
            <a:endParaRPr lang="fr-FR" dirty="0"/>
          </a:p>
        </p:txBody>
      </p:sp>
      <p:sp>
        <p:nvSpPr>
          <p:cNvPr id="4" name="Espace réservé du contenu 3">
            <a:extLst>
              <a:ext uri="{FF2B5EF4-FFF2-40B4-BE49-F238E27FC236}">
                <a16:creationId xmlns:a16="http://schemas.microsoft.com/office/drawing/2014/main" id="{0E240790-A57D-46A8-9280-A3DFEE5C2BCA}"/>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020851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732FD1-0A40-4A6A-AA1D-15D9D46EA37B}"/>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B83132E2-9BED-4609-8950-002C5E10B801}"/>
              </a:ext>
            </a:extLst>
          </p:cNvPr>
          <p:cNvSpPr>
            <a:spLocks noGrp="1"/>
          </p:cNvSpPr>
          <p:nvPr>
            <p:ph type="body" sz="quarter" idx="10"/>
          </p:nvPr>
        </p:nvSpPr>
        <p:spPr>
          <a:xfrm>
            <a:off x="603591" y="2097971"/>
            <a:ext cx="9851365" cy="2619997"/>
          </a:xfrm>
        </p:spPr>
        <p:txBody>
          <a:bodyPr/>
          <a:lstStyle/>
          <a:p>
            <a:pPr algn="just"/>
            <a:r>
              <a:rPr lang="fr-FR" sz="2800" b="0" u="sng" dirty="0"/>
              <a:t>Novembre</a:t>
            </a:r>
            <a:r>
              <a:rPr lang="fr-FR" sz="2800" b="0" dirty="0"/>
              <a:t>:</a:t>
            </a:r>
          </a:p>
          <a:p>
            <a:pPr algn="just"/>
            <a:r>
              <a:rPr lang="fr-FR" sz="2800" b="0" dirty="0"/>
              <a:t>présentation en mairie des jeunes recensés « normaux » nés en août, septembre, octobre et novembre 2004. </a:t>
            </a:r>
          </a:p>
          <a:p>
            <a:pPr algn="just"/>
            <a:r>
              <a:rPr lang="fr-FR" sz="2800" b="0" dirty="0"/>
              <a:t>Les jeunes régularisés nés avant septembre 2004.</a:t>
            </a:r>
          </a:p>
          <a:p>
            <a:endParaRPr lang="fr-FR" dirty="0"/>
          </a:p>
        </p:txBody>
      </p:sp>
      <p:sp>
        <p:nvSpPr>
          <p:cNvPr id="4" name="Espace réservé du contenu 3">
            <a:extLst>
              <a:ext uri="{FF2B5EF4-FFF2-40B4-BE49-F238E27FC236}">
                <a16:creationId xmlns:a16="http://schemas.microsoft.com/office/drawing/2014/main" id="{E62D4CF6-946F-43F8-B148-8DEB069A687F}"/>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80107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A7D39-E29F-49A1-9C1B-637896D39E75}"/>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D7436783-9CF2-40EE-BC00-394B55E79C0C}"/>
              </a:ext>
            </a:extLst>
          </p:cNvPr>
          <p:cNvSpPr>
            <a:spLocks noGrp="1"/>
          </p:cNvSpPr>
          <p:nvPr>
            <p:ph type="body" sz="quarter" idx="10"/>
          </p:nvPr>
        </p:nvSpPr>
        <p:spPr>
          <a:xfrm>
            <a:off x="546767" y="1637043"/>
            <a:ext cx="9851365" cy="4164317"/>
          </a:xfrm>
        </p:spPr>
        <p:txBody>
          <a:bodyPr/>
          <a:lstStyle/>
          <a:p>
            <a:pPr algn="just"/>
            <a:r>
              <a:rPr lang="fr-FR" sz="3200" b="0" dirty="0"/>
              <a:t>La loi n° 97-1019 du 28 octobre 1997, portant réforme du service national et suppression du service militaire obligatoire, son décret d’application du 17 mars 1998, ne sont pas revenus sur l’obligation antérieurement faite aux jeunes Français, personnellement ou par l’intermédiaire de leurs parents ou tuteurs, de se faire recenser. </a:t>
            </a:r>
          </a:p>
          <a:p>
            <a:endParaRPr lang="fr-FR" dirty="0"/>
          </a:p>
        </p:txBody>
      </p:sp>
      <p:sp>
        <p:nvSpPr>
          <p:cNvPr id="4" name="Espace réservé du contenu 3">
            <a:extLst>
              <a:ext uri="{FF2B5EF4-FFF2-40B4-BE49-F238E27FC236}">
                <a16:creationId xmlns:a16="http://schemas.microsoft.com/office/drawing/2014/main" id="{C51C6E89-ED8C-4F11-B581-C62C0B6CAADA}"/>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640788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AEC4CF-D631-415F-848F-0F7F2072E0D6}"/>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8AFA65BD-73B9-497C-9F7A-B278D6535F17}"/>
              </a:ext>
            </a:extLst>
          </p:cNvPr>
          <p:cNvSpPr>
            <a:spLocks noGrp="1"/>
          </p:cNvSpPr>
          <p:nvPr>
            <p:ph type="body" sz="quarter" idx="10"/>
          </p:nvPr>
        </p:nvSpPr>
        <p:spPr>
          <a:xfrm>
            <a:off x="603591" y="2226323"/>
            <a:ext cx="9851365" cy="2498077"/>
          </a:xfrm>
        </p:spPr>
        <p:txBody>
          <a:bodyPr/>
          <a:lstStyle/>
          <a:p>
            <a:pPr algn="just"/>
            <a:r>
              <a:rPr lang="fr-FR" sz="2800" b="0" u="sng" dirty="0"/>
              <a:t>Décembre</a:t>
            </a:r>
            <a:r>
              <a:rPr lang="fr-FR" sz="2800" b="0" dirty="0"/>
              <a:t>:</a:t>
            </a:r>
          </a:p>
          <a:p>
            <a:pPr algn="just"/>
            <a:r>
              <a:rPr lang="fr-FR" sz="2800" b="0" dirty="0"/>
              <a:t>présentation en mairie des jeunes recensés « normaux » nés en septembre, octobre, novembre et décembre 2004. </a:t>
            </a:r>
          </a:p>
          <a:p>
            <a:pPr algn="just"/>
            <a:r>
              <a:rPr lang="fr-FR" sz="2800" b="0" dirty="0"/>
              <a:t>Les jeunes régularisés nés avant septembre 2004.</a:t>
            </a:r>
          </a:p>
          <a:p>
            <a:endParaRPr lang="fr-FR" dirty="0"/>
          </a:p>
        </p:txBody>
      </p:sp>
      <p:sp>
        <p:nvSpPr>
          <p:cNvPr id="4" name="Espace réservé du contenu 3">
            <a:extLst>
              <a:ext uri="{FF2B5EF4-FFF2-40B4-BE49-F238E27FC236}">
                <a16:creationId xmlns:a16="http://schemas.microsoft.com/office/drawing/2014/main" id="{6EFCC4D8-96E4-449A-9C9B-D22ABFA77973}"/>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837439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154CA-225A-43EE-9832-397CF8D1FB01}"/>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6FFEE738-33C2-4EC8-B02C-EE23F65D6E27}"/>
              </a:ext>
            </a:extLst>
          </p:cNvPr>
          <p:cNvSpPr>
            <a:spLocks noGrp="1"/>
          </p:cNvSpPr>
          <p:nvPr>
            <p:ph type="body" sz="quarter" idx="10"/>
          </p:nvPr>
        </p:nvSpPr>
        <p:spPr>
          <a:xfrm>
            <a:off x="603591" y="2206003"/>
            <a:ext cx="9851365" cy="2335517"/>
          </a:xfrm>
        </p:spPr>
        <p:txBody>
          <a:bodyPr/>
          <a:lstStyle/>
          <a:p>
            <a:pPr algn="just"/>
            <a:r>
              <a:rPr lang="fr-FR" sz="2800" b="0" dirty="0"/>
              <a:t>Dans la première quinzaine du mois janvier 2021 , clôture de la quatrième période, établissement et envoi du fichier au centre du service national dont dépend votre collectivité.</a:t>
            </a:r>
          </a:p>
          <a:p>
            <a:endParaRPr lang="fr-FR" dirty="0"/>
          </a:p>
        </p:txBody>
      </p:sp>
      <p:sp>
        <p:nvSpPr>
          <p:cNvPr id="4" name="Espace réservé du contenu 3">
            <a:extLst>
              <a:ext uri="{FF2B5EF4-FFF2-40B4-BE49-F238E27FC236}">
                <a16:creationId xmlns:a16="http://schemas.microsoft.com/office/drawing/2014/main" id="{2C8D9FD9-FF53-4E57-959B-580F1FF0670F}"/>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28112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E29162-7D7E-4605-A30D-D1F6EB5258F1}"/>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2C7455A1-5467-4761-80EB-BCACF8B5F0A7}"/>
              </a:ext>
            </a:extLst>
          </p:cNvPr>
          <p:cNvSpPr>
            <a:spLocks noGrp="1"/>
          </p:cNvSpPr>
          <p:nvPr>
            <p:ph type="body" sz="quarter" idx="10"/>
          </p:nvPr>
        </p:nvSpPr>
        <p:spPr>
          <a:xfrm>
            <a:off x="568770" y="2449843"/>
            <a:ext cx="9851365" cy="2071357"/>
          </a:xfrm>
        </p:spPr>
        <p:txBody>
          <a:bodyPr/>
          <a:lstStyle/>
          <a:p>
            <a:pPr algn="just"/>
            <a:r>
              <a:rPr lang="fr-FR" sz="2800" b="0" u="sng" dirty="0"/>
              <a:t>A noter </a:t>
            </a:r>
            <a:r>
              <a:rPr lang="fr-FR" sz="2800" b="0" dirty="0"/>
              <a:t>: </a:t>
            </a:r>
          </a:p>
          <a:p>
            <a:pPr lvl="1" algn="just"/>
            <a:r>
              <a:rPr lang="fr-FR" sz="2600" b="0" dirty="0"/>
              <a:t>les jeunes ne peuvent pas être recensés ni avant 16 ans ni après 25 ans.</a:t>
            </a:r>
          </a:p>
          <a:p>
            <a:pPr marL="0" indent="0" algn="just">
              <a:buNone/>
            </a:pPr>
            <a:endParaRPr lang="fr-FR" sz="2800" b="0" dirty="0"/>
          </a:p>
        </p:txBody>
      </p:sp>
      <p:sp>
        <p:nvSpPr>
          <p:cNvPr id="4" name="Espace réservé du contenu 3">
            <a:extLst>
              <a:ext uri="{FF2B5EF4-FFF2-40B4-BE49-F238E27FC236}">
                <a16:creationId xmlns:a16="http://schemas.microsoft.com/office/drawing/2014/main" id="{6E3B4BE9-B4BF-4084-BC5D-BCCB2048BF18}"/>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212885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9A5867-64F3-4710-8629-6410E8CA9FD6}"/>
              </a:ext>
            </a:extLst>
          </p:cNvPr>
          <p:cNvSpPr>
            <a:spLocks noGrp="1"/>
          </p:cNvSpPr>
          <p:nvPr>
            <p:ph type="title"/>
          </p:nvPr>
        </p:nvSpPr>
        <p:spPr/>
        <p:txBody>
          <a:bodyPr/>
          <a:lstStyle/>
          <a:p>
            <a:pPr algn="ctr"/>
            <a:r>
              <a:rPr lang="fr-FR" dirty="0"/>
              <a:t>Présentation des documents </a:t>
            </a:r>
          </a:p>
        </p:txBody>
      </p:sp>
      <p:sp>
        <p:nvSpPr>
          <p:cNvPr id="4" name="Espace réservé du contenu 3">
            <a:extLst>
              <a:ext uri="{FF2B5EF4-FFF2-40B4-BE49-F238E27FC236}">
                <a16:creationId xmlns:a16="http://schemas.microsoft.com/office/drawing/2014/main" id="{03B3C41B-8A9C-4B6B-BE6F-F57708F5EF89}"/>
              </a:ext>
            </a:extLst>
          </p:cNvPr>
          <p:cNvSpPr>
            <a:spLocks noGrp="1"/>
          </p:cNvSpPr>
          <p:nvPr>
            <p:ph sz="quarter" idx="14"/>
          </p:nvPr>
        </p:nvSpPr>
        <p:spPr>
          <a:xfrm>
            <a:off x="546767" y="1608558"/>
            <a:ext cx="9598968" cy="4467122"/>
          </a:xfrm>
        </p:spPr>
        <p:txBody>
          <a:bodyPr/>
          <a:lstStyle/>
          <a:p>
            <a:pPr algn="ctr"/>
            <a:r>
              <a:rPr lang="fr-FR" sz="2400" b="0" dirty="0" err="1">
                <a:solidFill>
                  <a:srgbClr val="004175"/>
                </a:solidFill>
                <a:hlinkClick r:id="rId2" action="ppaction://hlinkfile">
                  <a:extLst>
                    <a:ext uri="{A12FA001-AC4F-418D-AE19-62706E023703}">
                      <ahyp:hlinkClr xmlns:ahyp="http://schemas.microsoft.com/office/drawing/2018/hyperlinkcolor" val="tx"/>
                    </a:ext>
                  </a:extLst>
                </a:hlinkClick>
              </a:rPr>
              <a:t>PJ_recensement_citoyen</a:t>
            </a:r>
            <a:r>
              <a:rPr lang="fr-FR" sz="2400" b="0" dirty="0">
                <a:solidFill>
                  <a:srgbClr val="004175"/>
                </a:solidFill>
                <a:hlinkClick r:id="rId2" action="ppaction://hlinkfile">
                  <a:extLst>
                    <a:ext uri="{A12FA001-AC4F-418D-AE19-62706E023703}">
                      <ahyp:hlinkClr xmlns:ahyp="http://schemas.microsoft.com/office/drawing/2018/hyperlinkcolor" val="tx"/>
                    </a:ext>
                  </a:extLst>
                </a:hlinkClick>
              </a:rPr>
              <a:t>\1_Liste de recensement.pdf</a:t>
            </a:r>
            <a:endParaRPr lang="fr-FR" sz="2400" b="0" dirty="0">
              <a:solidFill>
                <a:srgbClr val="004175"/>
              </a:solidFill>
            </a:endParaRPr>
          </a:p>
          <a:p>
            <a:pPr algn="ctr"/>
            <a:endParaRPr lang="fr-FR" sz="2400" dirty="0">
              <a:solidFill>
                <a:srgbClr val="004175"/>
              </a:solidFill>
            </a:endParaRPr>
          </a:p>
          <a:p>
            <a:pPr algn="ctr"/>
            <a:r>
              <a:rPr lang="fr-FR" sz="2400" b="0" dirty="0" err="1">
                <a:solidFill>
                  <a:srgbClr val="004175"/>
                </a:solidFill>
                <a:hlinkClick r:id="rId3" action="ppaction://hlinkfile">
                  <a:extLst>
                    <a:ext uri="{A12FA001-AC4F-418D-AE19-62706E023703}">
                      <ahyp:hlinkClr xmlns:ahyp="http://schemas.microsoft.com/office/drawing/2018/hyperlinkcolor" val="tx"/>
                    </a:ext>
                  </a:extLst>
                </a:hlinkClick>
              </a:rPr>
              <a:t>PJ_recensement_citoyen</a:t>
            </a:r>
            <a:r>
              <a:rPr lang="fr-FR" sz="2400" b="0" dirty="0">
                <a:solidFill>
                  <a:srgbClr val="004175"/>
                </a:solidFill>
                <a:hlinkClick r:id="rId3" action="ppaction://hlinkfile">
                  <a:extLst>
                    <a:ext uri="{A12FA001-AC4F-418D-AE19-62706E023703}">
                      <ahyp:hlinkClr xmlns:ahyp="http://schemas.microsoft.com/office/drawing/2018/hyperlinkcolor" val="tx"/>
                    </a:ext>
                  </a:extLst>
                </a:hlinkClick>
              </a:rPr>
              <a:t>\2_Liste des non recensés.pdf</a:t>
            </a:r>
            <a:endParaRPr lang="fr-FR" sz="2400" b="0" dirty="0">
              <a:solidFill>
                <a:srgbClr val="004175"/>
              </a:solidFill>
            </a:endParaRPr>
          </a:p>
          <a:p>
            <a:pPr algn="ctr"/>
            <a:endParaRPr lang="fr-FR" sz="2400" b="0" dirty="0">
              <a:solidFill>
                <a:srgbClr val="004175"/>
              </a:solidFill>
            </a:endParaRPr>
          </a:p>
          <a:p>
            <a:pPr algn="ctr"/>
            <a:r>
              <a:rPr lang="fr-FR" sz="2400" b="0" dirty="0" err="1">
                <a:solidFill>
                  <a:srgbClr val="004175"/>
                </a:solidFill>
                <a:hlinkClick r:id="rId4" action="ppaction://hlinkfile">
                  <a:extLst>
                    <a:ext uri="{A12FA001-AC4F-418D-AE19-62706E023703}">
                      <ahyp:hlinkClr xmlns:ahyp="http://schemas.microsoft.com/office/drawing/2018/hyperlinkcolor" val="tx"/>
                    </a:ext>
                  </a:extLst>
                </a:hlinkClick>
              </a:rPr>
              <a:t>PJ_recensement_citoyen</a:t>
            </a:r>
            <a:r>
              <a:rPr lang="fr-FR" sz="2400" b="0" dirty="0">
                <a:solidFill>
                  <a:srgbClr val="004175"/>
                </a:solidFill>
                <a:hlinkClick r:id="rId4" action="ppaction://hlinkfile">
                  <a:extLst>
                    <a:ext uri="{A12FA001-AC4F-418D-AE19-62706E023703}">
                      <ahyp:hlinkClr xmlns:ahyp="http://schemas.microsoft.com/office/drawing/2018/hyperlinkcolor" val="tx"/>
                    </a:ext>
                  </a:extLst>
                </a:hlinkClick>
              </a:rPr>
              <a:t>\3_Avis_de_recensement.pdf</a:t>
            </a:r>
            <a:endParaRPr lang="fr-FR" sz="2400" b="0" dirty="0">
              <a:solidFill>
                <a:srgbClr val="004175"/>
              </a:solidFill>
            </a:endParaRPr>
          </a:p>
          <a:p>
            <a:pPr algn="ctr"/>
            <a:endParaRPr lang="fr-FR" sz="2400" b="0" dirty="0">
              <a:solidFill>
                <a:srgbClr val="004175"/>
              </a:solidFill>
            </a:endParaRPr>
          </a:p>
          <a:p>
            <a:pPr algn="ctr"/>
            <a:r>
              <a:rPr lang="fr-FR" sz="2400" b="0" dirty="0" err="1">
                <a:solidFill>
                  <a:srgbClr val="004175"/>
                </a:solidFill>
                <a:hlinkClick r:id="rId5" action="ppaction://hlinkfile">
                  <a:extLst>
                    <a:ext uri="{A12FA001-AC4F-418D-AE19-62706E023703}">
                      <ahyp:hlinkClr xmlns:ahyp="http://schemas.microsoft.com/office/drawing/2018/hyperlinkcolor" val="tx"/>
                    </a:ext>
                  </a:extLst>
                </a:hlinkClick>
              </a:rPr>
              <a:t>PJ_recensement_citoyen</a:t>
            </a:r>
            <a:r>
              <a:rPr lang="fr-FR" sz="2400" b="0" dirty="0">
                <a:solidFill>
                  <a:srgbClr val="004175"/>
                </a:solidFill>
                <a:hlinkClick r:id="rId5" action="ppaction://hlinkfile">
                  <a:extLst>
                    <a:ext uri="{A12FA001-AC4F-418D-AE19-62706E023703}">
                      <ahyp:hlinkClr xmlns:ahyp="http://schemas.microsoft.com/office/drawing/2018/hyperlinkcolor" val="tx"/>
                    </a:ext>
                  </a:extLst>
                </a:hlinkClick>
              </a:rPr>
              <a:t>\4_Notice individuelle.pdf</a:t>
            </a:r>
            <a:endParaRPr lang="fr-FR" sz="2400" b="0" dirty="0">
              <a:solidFill>
                <a:srgbClr val="004175"/>
              </a:solidFill>
            </a:endParaRPr>
          </a:p>
          <a:p>
            <a:pPr algn="ctr"/>
            <a:endParaRPr lang="fr-FR" sz="2400" b="0" dirty="0">
              <a:solidFill>
                <a:srgbClr val="004175"/>
              </a:solidFill>
            </a:endParaRPr>
          </a:p>
          <a:p>
            <a:pPr algn="ctr"/>
            <a:r>
              <a:rPr lang="fr-FR" sz="2400" b="0" dirty="0" err="1">
                <a:solidFill>
                  <a:srgbClr val="004175"/>
                </a:solidFill>
                <a:hlinkClick r:id="rId6" action="ppaction://hlinkfile">
                  <a:extLst>
                    <a:ext uri="{A12FA001-AC4F-418D-AE19-62706E023703}">
                      <ahyp:hlinkClr xmlns:ahyp="http://schemas.microsoft.com/office/drawing/2018/hyperlinkcolor" val="tx"/>
                    </a:ext>
                  </a:extLst>
                </a:hlinkClick>
              </a:rPr>
              <a:t>PJ_recensement_citoyen</a:t>
            </a:r>
            <a:r>
              <a:rPr lang="fr-FR" sz="2400" b="0" dirty="0">
                <a:solidFill>
                  <a:srgbClr val="004175"/>
                </a:solidFill>
                <a:hlinkClick r:id="rId6" action="ppaction://hlinkfile">
                  <a:extLst>
                    <a:ext uri="{A12FA001-AC4F-418D-AE19-62706E023703}">
                      <ahyp:hlinkClr xmlns:ahyp="http://schemas.microsoft.com/office/drawing/2018/hyperlinkcolor" val="tx"/>
                    </a:ext>
                  </a:extLst>
                </a:hlinkClick>
              </a:rPr>
              <a:t>\5_Attestation.pdf</a:t>
            </a:r>
            <a:endParaRPr lang="fr-FR" sz="2400" b="0" dirty="0">
              <a:solidFill>
                <a:srgbClr val="004175"/>
              </a:solidFill>
            </a:endParaRPr>
          </a:p>
        </p:txBody>
      </p:sp>
    </p:spTree>
    <p:extLst>
      <p:ext uri="{BB962C8B-B14F-4D97-AF65-F5344CB8AC3E}">
        <p14:creationId xmlns:p14="http://schemas.microsoft.com/office/powerpoint/2010/main" val="276751327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684BD2-A67D-4598-BAF7-A683688724DB}"/>
              </a:ext>
            </a:extLst>
          </p:cNvPr>
          <p:cNvSpPr>
            <a:spLocks noGrp="1"/>
          </p:cNvSpPr>
          <p:nvPr>
            <p:ph type="title"/>
          </p:nvPr>
        </p:nvSpPr>
        <p:spPr/>
        <p:txBody>
          <a:bodyPr/>
          <a:lstStyle/>
          <a:p>
            <a:pPr algn="ctr"/>
            <a:r>
              <a:rPr lang="fr-FR" dirty="0"/>
              <a:t>Fichier </a:t>
            </a:r>
            <a:r>
              <a:rPr lang="fr-FR" dirty="0" err="1"/>
              <a:t>pecoto</a:t>
            </a:r>
            <a:r>
              <a:rPr lang="fr-FR" dirty="0"/>
              <a:t> &amp; PLATEFORME PESAGE</a:t>
            </a:r>
          </a:p>
        </p:txBody>
      </p:sp>
      <p:sp>
        <p:nvSpPr>
          <p:cNvPr id="3" name="Espace réservé du contenu 2">
            <a:extLst>
              <a:ext uri="{FF2B5EF4-FFF2-40B4-BE49-F238E27FC236}">
                <a16:creationId xmlns:a16="http://schemas.microsoft.com/office/drawing/2014/main" id="{36E99195-531F-4564-94A6-BB1197E66F4F}"/>
              </a:ext>
            </a:extLst>
          </p:cNvPr>
          <p:cNvSpPr>
            <a:spLocks noGrp="1"/>
          </p:cNvSpPr>
          <p:nvPr>
            <p:ph sz="quarter" idx="14"/>
          </p:nvPr>
        </p:nvSpPr>
        <p:spPr>
          <a:xfrm>
            <a:off x="545868" y="2556329"/>
            <a:ext cx="9598968" cy="2401751"/>
          </a:xfrm>
        </p:spPr>
        <p:txBody>
          <a:bodyPr/>
          <a:lstStyle/>
          <a:p>
            <a:pPr algn="ctr"/>
            <a:r>
              <a:rPr lang="fr-FR" sz="2800" b="0" dirty="0" err="1">
                <a:solidFill>
                  <a:srgbClr val="004175"/>
                </a:solidFill>
                <a:hlinkClick r:id="rId2" action="ppaction://hlinkfile">
                  <a:extLst>
                    <a:ext uri="{A12FA001-AC4F-418D-AE19-62706E023703}">
                      <ahyp:hlinkClr xmlns:ahyp="http://schemas.microsoft.com/office/drawing/2018/hyperlinkcolor" val="tx"/>
                    </a:ext>
                  </a:extLst>
                </a:hlinkClick>
              </a:rPr>
              <a:t>PJ_recensement_citoyen</a:t>
            </a:r>
            <a:r>
              <a:rPr lang="fr-FR" sz="2800" b="0" dirty="0">
                <a:solidFill>
                  <a:srgbClr val="004175"/>
                </a:solidFill>
                <a:hlinkClick r:id="rId2" action="ppaction://hlinkfile">
                  <a:extLst>
                    <a:ext uri="{A12FA001-AC4F-418D-AE19-62706E023703}">
                      <ahyp:hlinkClr xmlns:ahyp="http://schemas.microsoft.com/office/drawing/2018/hyperlinkcolor" val="tx"/>
                    </a:ext>
                  </a:extLst>
                </a:hlinkClick>
              </a:rPr>
              <a:t>\PECOTO\RE_20201.txt</a:t>
            </a:r>
            <a:endParaRPr lang="fr-FR" sz="2800" b="0" dirty="0">
              <a:solidFill>
                <a:srgbClr val="004175"/>
              </a:solidFill>
            </a:endParaRPr>
          </a:p>
          <a:p>
            <a:pPr algn="ctr"/>
            <a:endParaRPr lang="fr-FR" sz="2800" b="0" dirty="0">
              <a:solidFill>
                <a:srgbClr val="004175"/>
              </a:solidFill>
            </a:endParaRPr>
          </a:p>
          <a:p>
            <a:pPr algn="ctr"/>
            <a:r>
              <a:rPr lang="fr-FR" sz="2800" b="0" dirty="0" err="1">
                <a:solidFill>
                  <a:srgbClr val="004175"/>
                </a:solidFill>
                <a:hlinkClick r:id="rId3" action="ppaction://hlinkfile">
                  <a:extLst>
                    <a:ext uri="{A12FA001-AC4F-418D-AE19-62706E023703}">
                      <ahyp:hlinkClr xmlns:ahyp="http://schemas.microsoft.com/office/drawing/2018/hyperlinkcolor" val="tx"/>
                    </a:ext>
                  </a:extLst>
                </a:hlinkClick>
              </a:rPr>
              <a:t>PJ_recensement_citoyen</a:t>
            </a:r>
            <a:r>
              <a:rPr lang="fr-FR" sz="2800" b="0" dirty="0">
                <a:solidFill>
                  <a:srgbClr val="004175"/>
                </a:solidFill>
                <a:hlinkClick r:id="rId3" action="ppaction://hlinkfile">
                  <a:extLst>
                    <a:ext uri="{A12FA001-AC4F-418D-AE19-62706E023703}">
                      <ahyp:hlinkClr xmlns:ahyp="http://schemas.microsoft.com/office/drawing/2018/hyperlinkcolor" val="tx"/>
                    </a:ext>
                  </a:extLst>
                </a:hlinkClick>
              </a:rPr>
              <a:t>\8_Plateforme_presage.pdf</a:t>
            </a:r>
            <a:endParaRPr lang="fr-FR" sz="2800" b="0" dirty="0">
              <a:solidFill>
                <a:srgbClr val="004175"/>
              </a:solidFill>
            </a:endParaRPr>
          </a:p>
        </p:txBody>
      </p:sp>
    </p:spTree>
    <p:extLst>
      <p:ext uri="{BB962C8B-B14F-4D97-AF65-F5344CB8AC3E}">
        <p14:creationId xmlns:p14="http://schemas.microsoft.com/office/powerpoint/2010/main" val="283170427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7E4715-D5E7-41EA-ADFB-5BE2F43CBD18}"/>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2AF959FE-6FA9-4BEA-8166-BEDB9BB136E4}"/>
              </a:ext>
            </a:extLst>
          </p:cNvPr>
          <p:cNvSpPr>
            <a:spLocks noGrp="1"/>
          </p:cNvSpPr>
          <p:nvPr>
            <p:ph type="body" sz="quarter" idx="10"/>
          </p:nvPr>
        </p:nvSpPr>
        <p:spPr>
          <a:xfrm>
            <a:off x="546767" y="2449843"/>
            <a:ext cx="9851365" cy="2884157"/>
          </a:xfrm>
        </p:spPr>
        <p:txBody>
          <a:bodyPr/>
          <a:lstStyle/>
          <a:p>
            <a:pPr algn="ctr"/>
            <a:r>
              <a:rPr lang="fr-FR" sz="2400" b="0" dirty="0" err="1">
                <a:solidFill>
                  <a:srgbClr val="004175"/>
                </a:solidFill>
                <a:hlinkClick r:id="rId2" action="ppaction://hlinkfile">
                  <a:extLst>
                    <a:ext uri="{A12FA001-AC4F-418D-AE19-62706E023703}">
                      <ahyp:hlinkClr xmlns:ahyp="http://schemas.microsoft.com/office/drawing/2018/hyperlinkcolor" val="tx"/>
                    </a:ext>
                  </a:extLst>
                </a:hlinkClick>
              </a:rPr>
              <a:t>PJ_recensement_citoyen</a:t>
            </a:r>
            <a:r>
              <a:rPr lang="fr-FR" sz="2400" b="0" dirty="0">
                <a:solidFill>
                  <a:srgbClr val="004175"/>
                </a:solidFill>
                <a:hlinkClick r:id="rId2" action="ppaction://hlinkfile">
                  <a:extLst>
                    <a:ext uri="{A12FA001-AC4F-418D-AE19-62706E023703}">
                      <ahyp:hlinkClr xmlns:ahyp="http://schemas.microsoft.com/office/drawing/2018/hyperlinkcolor" val="tx"/>
                    </a:ext>
                  </a:extLst>
                </a:hlinkClick>
              </a:rPr>
              <a:t>\recensementcitoyen_affiche_b.pdf</a:t>
            </a:r>
            <a:endParaRPr lang="fr-FR" sz="2400" b="0" dirty="0">
              <a:solidFill>
                <a:srgbClr val="004175"/>
              </a:solidFill>
            </a:endParaRPr>
          </a:p>
          <a:p>
            <a:pPr algn="ctr"/>
            <a:endParaRPr lang="fr-FR" sz="2400" b="0" dirty="0">
              <a:solidFill>
                <a:srgbClr val="004175"/>
              </a:solidFill>
            </a:endParaRPr>
          </a:p>
          <a:p>
            <a:pPr algn="ctr"/>
            <a:r>
              <a:rPr lang="fr-FR" sz="2400" b="0" dirty="0" err="1">
                <a:solidFill>
                  <a:srgbClr val="004175"/>
                </a:solidFill>
                <a:hlinkClick r:id="rId3" action="ppaction://hlinkfile">
                  <a:extLst>
                    <a:ext uri="{A12FA001-AC4F-418D-AE19-62706E023703}">
                      <ahyp:hlinkClr xmlns:ahyp="http://schemas.microsoft.com/office/drawing/2018/hyperlinkcolor" val="tx"/>
                    </a:ext>
                  </a:extLst>
                </a:hlinkClick>
              </a:rPr>
              <a:t>PJ_recensement_citoyen</a:t>
            </a:r>
            <a:r>
              <a:rPr lang="fr-FR" sz="2400" b="0" dirty="0">
                <a:solidFill>
                  <a:srgbClr val="004175"/>
                </a:solidFill>
                <a:hlinkClick r:id="rId3" action="ppaction://hlinkfile">
                  <a:extLst>
                    <a:ext uri="{A12FA001-AC4F-418D-AE19-62706E023703}">
                      <ahyp:hlinkClr xmlns:ahyp="http://schemas.microsoft.com/office/drawing/2018/hyperlinkcolor" val="tx"/>
                    </a:ext>
                  </a:extLst>
                </a:hlinkClick>
              </a:rPr>
              <a:t>\6_Triptyque_jeunes_DSNJ-HP (2).pdf</a:t>
            </a:r>
            <a:endParaRPr lang="fr-FR" sz="2400" b="0" dirty="0">
              <a:solidFill>
                <a:srgbClr val="004175"/>
              </a:solidFill>
            </a:endParaRPr>
          </a:p>
          <a:p>
            <a:pPr algn="ctr"/>
            <a:endParaRPr lang="fr-FR" sz="2400" b="0" dirty="0">
              <a:solidFill>
                <a:srgbClr val="004175"/>
              </a:solidFill>
            </a:endParaRPr>
          </a:p>
          <a:p>
            <a:pPr algn="ctr"/>
            <a:r>
              <a:rPr lang="fr-FR" sz="2400" b="0" dirty="0" err="1">
                <a:solidFill>
                  <a:srgbClr val="004175"/>
                </a:solidFill>
                <a:hlinkClick r:id="rId4" action="ppaction://hlinkfile">
                  <a:extLst>
                    <a:ext uri="{A12FA001-AC4F-418D-AE19-62706E023703}">
                      <ahyp:hlinkClr xmlns:ahyp="http://schemas.microsoft.com/office/drawing/2018/hyperlinkcolor" val="tx"/>
                    </a:ext>
                  </a:extLst>
                </a:hlinkClick>
              </a:rPr>
              <a:t>PJ_recensement_citoyen</a:t>
            </a:r>
            <a:r>
              <a:rPr lang="fr-FR" sz="2400" b="0" dirty="0">
                <a:solidFill>
                  <a:srgbClr val="004175"/>
                </a:solidFill>
                <a:hlinkClick r:id="rId4" action="ppaction://hlinkfile">
                  <a:extLst>
                    <a:ext uri="{A12FA001-AC4F-418D-AE19-62706E023703}">
                      <ahyp:hlinkClr xmlns:ahyp="http://schemas.microsoft.com/office/drawing/2018/hyperlinkcolor" val="tx"/>
                    </a:ext>
                  </a:extLst>
                </a:hlinkClick>
              </a:rPr>
              <a:t>\7_Adffiche_majdc.fr_02_allege.pdf</a:t>
            </a:r>
            <a:endParaRPr lang="fr-FR" sz="2400" b="0" dirty="0">
              <a:solidFill>
                <a:srgbClr val="004175"/>
              </a:solidFill>
            </a:endParaRPr>
          </a:p>
        </p:txBody>
      </p:sp>
      <p:sp>
        <p:nvSpPr>
          <p:cNvPr id="4" name="Espace réservé du contenu 3">
            <a:extLst>
              <a:ext uri="{FF2B5EF4-FFF2-40B4-BE49-F238E27FC236}">
                <a16:creationId xmlns:a16="http://schemas.microsoft.com/office/drawing/2014/main" id="{F30C934D-8852-4BDD-9F92-CDC111B73183}"/>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522769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349CF7-23EA-438E-9701-A030A842C635}"/>
              </a:ext>
            </a:extLst>
          </p:cNvPr>
          <p:cNvSpPr>
            <a:spLocks noGrp="1"/>
          </p:cNvSpPr>
          <p:nvPr>
            <p:ph type="title"/>
          </p:nvPr>
        </p:nvSpPr>
        <p:spPr/>
        <p:txBody>
          <a:bodyPr/>
          <a:lstStyle/>
          <a:p>
            <a:pPr algn="ctr"/>
            <a:r>
              <a:rPr lang="fr-FR" dirty="0"/>
              <a:t>JEUNES Régularisés</a:t>
            </a:r>
          </a:p>
        </p:txBody>
      </p:sp>
      <p:sp>
        <p:nvSpPr>
          <p:cNvPr id="3" name="Espace réservé du texte 2">
            <a:extLst>
              <a:ext uri="{FF2B5EF4-FFF2-40B4-BE49-F238E27FC236}">
                <a16:creationId xmlns:a16="http://schemas.microsoft.com/office/drawing/2014/main" id="{DE2874DC-AE60-407D-A271-8A58E0ADF514}"/>
              </a:ext>
            </a:extLst>
          </p:cNvPr>
          <p:cNvSpPr>
            <a:spLocks noGrp="1"/>
          </p:cNvSpPr>
          <p:nvPr>
            <p:ph type="body" sz="quarter" idx="10"/>
          </p:nvPr>
        </p:nvSpPr>
        <p:spPr>
          <a:xfrm>
            <a:off x="546767" y="1637043"/>
            <a:ext cx="9851365" cy="4306557"/>
          </a:xfrm>
        </p:spPr>
        <p:txBody>
          <a:bodyPr/>
          <a:lstStyle/>
          <a:p>
            <a:pPr algn="ctr"/>
            <a:r>
              <a:rPr lang="fr-FR" sz="2400" b="0" dirty="0" err="1">
                <a:solidFill>
                  <a:srgbClr val="004175"/>
                </a:solidFill>
                <a:hlinkClick r:id="rId2" action="ppaction://hlinkfile">
                  <a:extLst>
                    <a:ext uri="{A12FA001-AC4F-418D-AE19-62706E023703}">
                      <ahyp:hlinkClr xmlns:ahyp="http://schemas.microsoft.com/office/drawing/2018/hyperlinkcolor" val="tx"/>
                    </a:ext>
                  </a:extLst>
                </a:hlinkClick>
              </a:rPr>
              <a:t>PJ_recensement_citoyen</a:t>
            </a:r>
            <a:r>
              <a:rPr lang="fr-FR" sz="2400" b="0" dirty="0">
                <a:solidFill>
                  <a:srgbClr val="004175"/>
                </a:solidFill>
                <a:hlinkClick r:id="rId2" action="ppaction://hlinkfile">
                  <a:extLst>
                    <a:ext uri="{A12FA001-AC4F-418D-AE19-62706E023703}">
                      <ahyp:hlinkClr xmlns:ahyp="http://schemas.microsoft.com/office/drawing/2018/hyperlinkcolor" val="tx"/>
                    </a:ext>
                  </a:extLst>
                </a:hlinkClick>
              </a:rPr>
              <a:t>\10_regularise_FicheRecensMaitre.pdf</a:t>
            </a:r>
            <a:endParaRPr lang="fr-FR" sz="2400" b="0" dirty="0">
              <a:solidFill>
                <a:srgbClr val="004175"/>
              </a:solidFill>
            </a:endParaRPr>
          </a:p>
          <a:p>
            <a:pPr algn="ctr"/>
            <a:endParaRPr lang="fr-FR" sz="2400" b="0" dirty="0">
              <a:solidFill>
                <a:srgbClr val="004175"/>
              </a:solidFill>
            </a:endParaRPr>
          </a:p>
          <a:p>
            <a:pPr algn="ctr"/>
            <a:r>
              <a:rPr lang="fr-FR" sz="2400" b="0" dirty="0" err="1">
                <a:solidFill>
                  <a:srgbClr val="004175"/>
                </a:solidFill>
                <a:hlinkClick r:id="rId3" action="ppaction://hlinkfile">
                  <a:extLst>
                    <a:ext uri="{A12FA001-AC4F-418D-AE19-62706E023703}">
                      <ahyp:hlinkClr xmlns:ahyp="http://schemas.microsoft.com/office/drawing/2018/hyperlinkcolor" val="tx"/>
                    </a:ext>
                  </a:extLst>
                </a:hlinkClick>
              </a:rPr>
              <a:t>PJ_recensement_citoyen</a:t>
            </a:r>
            <a:r>
              <a:rPr lang="fr-FR" sz="2400" b="0" dirty="0">
                <a:solidFill>
                  <a:srgbClr val="004175"/>
                </a:solidFill>
                <a:hlinkClick r:id="rId3" action="ppaction://hlinkfile">
                  <a:extLst>
                    <a:ext uri="{A12FA001-AC4F-418D-AE19-62706E023703}">
                      <ahyp:hlinkClr xmlns:ahyp="http://schemas.microsoft.com/office/drawing/2018/hyperlinkcolor" val="tx"/>
                    </a:ext>
                  </a:extLst>
                </a:hlinkClick>
              </a:rPr>
              <a:t>\10_1Liste de recensement.pdf</a:t>
            </a:r>
            <a:endParaRPr lang="fr-FR" sz="2400" b="0" dirty="0">
              <a:solidFill>
                <a:srgbClr val="004175"/>
              </a:solidFill>
            </a:endParaRPr>
          </a:p>
          <a:p>
            <a:pPr algn="ctr"/>
            <a:endParaRPr lang="fr-FR" sz="2400" b="0" dirty="0">
              <a:solidFill>
                <a:srgbClr val="004175"/>
              </a:solidFill>
            </a:endParaRPr>
          </a:p>
          <a:p>
            <a:pPr algn="ctr"/>
            <a:r>
              <a:rPr lang="fr-FR" sz="2400" b="0" dirty="0" err="1">
                <a:solidFill>
                  <a:srgbClr val="004175"/>
                </a:solidFill>
                <a:hlinkClick r:id="rId4" action="ppaction://hlinkfile">
                  <a:extLst>
                    <a:ext uri="{A12FA001-AC4F-418D-AE19-62706E023703}">
                      <ahyp:hlinkClr xmlns:ahyp="http://schemas.microsoft.com/office/drawing/2018/hyperlinkcolor" val="tx"/>
                    </a:ext>
                  </a:extLst>
                </a:hlinkClick>
              </a:rPr>
              <a:t>PJ_recensement_citoyen</a:t>
            </a:r>
            <a:r>
              <a:rPr lang="fr-FR" sz="2400" b="0" dirty="0">
                <a:solidFill>
                  <a:srgbClr val="004175"/>
                </a:solidFill>
                <a:hlinkClick r:id="rId4" action="ppaction://hlinkfile">
                  <a:extLst>
                    <a:ext uri="{A12FA001-AC4F-418D-AE19-62706E023703}">
                      <ahyp:hlinkClr xmlns:ahyp="http://schemas.microsoft.com/office/drawing/2018/hyperlinkcolor" val="tx"/>
                    </a:ext>
                  </a:extLst>
                </a:hlinkClick>
              </a:rPr>
              <a:t>\11_regularise_Notice individuelle.pdf</a:t>
            </a:r>
            <a:endParaRPr lang="fr-FR" sz="2400" b="0" dirty="0">
              <a:solidFill>
                <a:srgbClr val="004175"/>
              </a:solidFill>
            </a:endParaRPr>
          </a:p>
          <a:p>
            <a:pPr algn="ctr"/>
            <a:endParaRPr lang="fr-FR" sz="2400" b="0" dirty="0">
              <a:solidFill>
                <a:srgbClr val="004175"/>
              </a:solidFill>
            </a:endParaRPr>
          </a:p>
          <a:p>
            <a:pPr algn="ctr"/>
            <a:r>
              <a:rPr lang="fr-FR" sz="2400" b="0" dirty="0" err="1">
                <a:solidFill>
                  <a:srgbClr val="004175"/>
                </a:solidFill>
                <a:hlinkClick r:id="rId5" action="ppaction://hlinkfile">
                  <a:extLst>
                    <a:ext uri="{A12FA001-AC4F-418D-AE19-62706E023703}">
                      <ahyp:hlinkClr xmlns:ahyp="http://schemas.microsoft.com/office/drawing/2018/hyperlinkcolor" val="tx"/>
                    </a:ext>
                  </a:extLst>
                </a:hlinkClick>
              </a:rPr>
              <a:t>PJ_recensement_citoyen</a:t>
            </a:r>
            <a:r>
              <a:rPr lang="fr-FR" sz="2400" b="0" dirty="0">
                <a:solidFill>
                  <a:srgbClr val="004175"/>
                </a:solidFill>
                <a:hlinkClick r:id="rId5" action="ppaction://hlinkfile">
                  <a:extLst>
                    <a:ext uri="{A12FA001-AC4F-418D-AE19-62706E023703}">
                      <ahyp:hlinkClr xmlns:ahyp="http://schemas.microsoft.com/office/drawing/2018/hyperlinkcolor" val="tx"/>
                    </a:ext>
                  </a:extLst>
                </a:hlinkClick>
              </a:rPr>
              <a:t>\11_bisNotice individuelle.pdf</a:t>
            </a:r>
            <a:endParaRPr lang="fr-FR" sz="2400" b="0" dirty="0">
              <a:solidFill>
                <a:srgbClr val="004175"/>
              </a:solidFill>
            </a:endParaRPr>
          </a:p>
          <a:p>
            <a:pPr algn="ctr"/>
            <a:endParaRPr lang="fr-FR" sz="2400" b="0" dirty="0">
              <a:solidFill>
                <a:srgbClr val="004175"/>
              </a:solidFill>
            </a:endParaRPr>
          </a:p>
          <a:p>
            <a:pPr algn="ctr"/>
            <a:r>
              <a:rPr lang="fr-FR" sz="2400" b="0" dirty="0" err="1">
                <a:solidFill>
                  <a:srgbClr val="004175"/>
                </a:solidFill>
                <a:hlinkClick r:id="rId6" action="ppaction://hlinkfile">
                  <a:extLst>
                    <a:ext uri="{A12FA001-AC4F-418D-AE19-62706E023703}">
                      <ahyp:hlinkClr xmlns:ahyp="http://schemas.microsoft.com/office/drawing/2018/hyperlinkcolor" val="tx"/>
                    </a:ext>
                  </a:extLst>
                </a:hlinkClick>
              </a:rPr>
              <a:t>PJ_recensement_citoyen</a:t>
            </a:r>
            <a:r>
              <a:rPr lang="fr-FR" sz="2400" b="0" dirty="0">
                <a:solidFill>
                  <a:srgbClr val="004175"/>
                </a:solidFill>
                <a:hlinkClick r:id="rId6" action="ppaction://hlinkfile">
                  <a:extLst>
                    <a:ext uri="{A12FA001-AC4F-418D-AE19-62706E023703}">
                      <ahyp:hlinkClr xmlns:ahyp="http://schemas.microsoft.com/office/drawing/2018/hyperlinkcolor" val="tx"/>
                    </a:ext>
                  </a:extLst>
                </a:hlinkClick>
              </a:rPr>
              <a:t>\12_Attestation.pdf</a:t>
            </a:r>
            <a:endParaRPr lang="fr-FR" sz="2400" b="0" dirty="0">
              <a:solidFill>
                <a:srgbClr val="004175"/>
              </a:solidFill>
            </a:endParaRPr>
          </a:p>
          <a:p>
            <a:pPr algn="ctr"/>
            <a:endParaRPr lang="fr-FR" sz="2400" b="0" dirty="0">
              <a:solidFill>
                <a:srgbClr val="004175"/>
              </a:solidFill>
            </a:endParaRPr>
          </a:p>
          <a:p>
            <a:endParaRPr lang="fr-FR" b="0" dirty="0"/>
          </a:p>
        </p:txBody>
      </p:sp>
      <p:sp>
        <p:nvSpPr>
          <p:cNvPr id="4" name="Espace réservé du contenu 3">
            <a:extLst>
              <a:ext uri="{FF2B5EF4-FFF2-40B4-BE49-F238E27FC236}">
                <a16:creationId xmlns:a16="http://schemas.microsoft.com/office/drawing/2014/main" id="{A65F0C55-2F64-46D0-BFE7-FFA823979828}"/>
              </a:ext>
            </a:extLst>
          </p:cNvPr>
          <p:cNvSpPr>
            <a:spLocks noGrp="1"/>
          </p:cNvSpPr>
          <p:nvPr>
            <p:ph sz="quarter" idx="13"/>
          </p:nvPr>
        </p:nvSpPr>
        <p:spPr/>
        <p:txBody>
          <a:bodyPr/>
          <a:lstStyle/>
          <a:p>
            <a:endParaRPr lang="fr-FR" dirty="0"/>
          </a:p>
        </p:txBody>
      </p:sp>
    </p:spTree>
    <p:extLst>
      <p:ext uri="{BB962C8B-B14F-4D97-AF65-F5344CB8AC3E}">
        <p14:creationId xmlns:p14="http://schemas.microsoft.com/office/powerpoint/2010/main" val="4066731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BDD9480-79EF-4D2F-B4C1-D164C7CADBF8}"/>
              </a:ext>
            </a:extLst>
          </p:cNvPr>
          <p:cNvSpPr txBox="1"/>
          <p:nvPr/>
        </p:nvSpPr>
        <p:spPr>
          <a:xfrm>
            <a:off x="7559040" y="2397760"/>
            <a:ext cx="2042160" cy="646331"/>
          </a:xfrm>
          <a:prstGeom prst="rect">
            <a:avLst/>
          </a:prstGeom>
          <a:noFill/>
        </p:spPr>
        <p:txBody>
          <a:bodyPr wrap="square" rtlCol="0">
            <a:spAutoFit/>
          </a:bodyPr>
          <a:lstStyle/>
          <a:p>
            <a:pPr algn="ctr"/>
            <a:r>
              <a:rPr lang="fr-FR" dirty="0"/>
              <a:t>Lina HÉREL,</a:t>
            </a:r>
          </a:p>
          <a:p>
            <a:pPr algn="ctr"/>
            <a:r>
              <a:rPr lang="fr-FR" dirty="0"/>
              <a:t>Chargée de cours</a:t>
            </a:r>
          </a:p>
        </p:txBody>
      </p:sp>
    </p:spTree>
    <p:extLst>
      <p:ext uri="{BB962C8B-B14F-4D97-AF65-F5344CB8AC3E}">
        <p14:creationId xmlns:p14="http://schemas.microsoft.com/office/powerpoint/2010/main" val="1754681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C485802-1014-43C6-ABA8-CE3F0F2F997E}"/>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4317968"/>
            <a:ext cx="720000" cy="720000"/>
          </a:xfrm>
          <a:prstGeom prst="rect">
            <a:avLst/>
          </a:prstGeom>
        </p:spPr>
      </p:pic>
      <p:sp>
        <p:nvSpPr>
          <p:cNvPr id="10" name="Titre 9">
            <a:extLst>
              <a:ext uri="{FF2B5EF4-FFF2-40B4-BE49-F238E27FC236}">
                <a16:creationId xmlns:a16="http://schemas.microsoft.com/office/drawing/2014/main" id="{7D62D3DE-A278-4A1C-91DB-8452E9D36C42}"/>
              </a:ext>
            </a:extLst>
          </p:cNvPr>
          <p:cNvSpPr>
            <a:spLocks noGrp="1"/>
          </p:cNvSpPr>
          <p:nvPr>
            <p:ph type="title"/>
          </p:nvPr>
        </p:nvSpPr>
        <p:spPr/>
        <p:txBody>
          <a:bodyPr>
            <a:normAutofit fontScale="90000"/>
          </a:bodyPr>
          <a:lstStyle/>
          <a:p>
            <a:r>
              <a:rPr lang="fr-FR" dirty="0"/>
              <a:t>Pictogrammes </a:t>
            </a:r>
            <a:r>
              <a:rPr lang="fr-FR"/>
              <a:t>et modules </a:t>
            </a:r>
            <a:r>
              <a:rPr lang="fr-FR" dirty="0"/>
              <a:t>utilisables</a:t>
            </a:r>
          </a:p>
        </p:txBody>
      </p:sp>
      <p:pic>
        <p:nvPicPr>
          <p:cNvPr id="13" name="Image 12">
            <a:extLst>
              <a:ext uri="{FF2B5EF4-FFF2-40B4-BE49-F238E27FC236}">
                <a16:creationId xmlns:a16="http://schemas.microsoft.com/office/drawing/2014/main" id="{0EF5A036-3627-4281-B5E7-19AA087C270E}"/>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5009032"/>
            <a:ext cx="720000" cy="720000"/>
          </a:xfrm>
          <a:prstGeom prst="rect">
            <a:avLst/>
          </a:prstGeom>
        </p:spPr>
      </p:pic>
      <p:pic>
        <p:nvPicPr>
          <p:cNvPr id="15" name="Image 14">
            <a:extLst>
              <a:ext uri="{FF2B5EF4-FFF2-40B4-BE49-F238E27FC236}">
                <a16:creationId xmlns:a16="http://schemas.microsoft.com/office/drawing/2014/main" id="{9FA0B70A-48A4-442F-9606-792F6E6CD9E0}"/>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75015" y="862648"/>
            <a:ext cx="720000" cy="720000"/>
          </a:xfrm>
          <a:prstGeom prst="rect">
            <a:avLst/>
          </a:prstGeom>
        </p:spPr>
      </p:pic>
      <p:pic>
        <p:nvPicPr>
          <p:cNvPr id="17" name="Image 16">
            <a:extLst>
              <a:ext uri="{FF2B5EF4-FFF2-40B4-BE49-F238E27FC236}">
                <a16:creationId xmlns:a16="http://schemas.microsoft.com/office/drawing/2014/main" id="{509BDF44-9FD3-4D66-B798-84AC589E5E07}"/>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75015" y="2309573"/>
            <a:ext cx="720000" cy="720000"/>
          </a:xfrm>
          <a:prstGeom prst="rect">
            <a:avLst/>
          </a:prstGeom>
        </p:spPr>
      </p:pic>
      <p:pic>
        <p:nvPicPr>
          <p:cNvPr id="19" name="Image 18">
            <a:extLst>
              <a:ext uri="{FF2B5EF4-FFF2-40B4-BE49-F238E27FC236}">
                <a16:creationId xmlns:a16="http://schemas.microsoft.com/office/drawing/2014/main" id="{F7B564DD-5950-4F64-8052-985C6F7D3F41}"/>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75015" y="2989837"/>
            <a:ext cx="720000" cy="720000"/>
          </a:xfrm>
          <a:prstGeom prst="rect">
            <a:avLst/>
          </a:prstGeom>
        </p:spPr>
      </p:pic>
      <p:pic>
        <p:nvPicPr>
          <p:cNvPr id="21" name="Image 20">
            <a:extLst>
              <a:ext uri="{FF2B5EF4-FFF2-40B4-BE49-F238E27FC236}">
                <a16:creationId xmlns:a16="http://schemas.microsoft.com/office/drawing/2014/main" id="{FD7B8C25-C3D1-45BE-9502-08043D6E7477}"/>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75015" y="1582648"/>
            <a:ext cx="720000" cy="720000"/>
          </a:xfrm>
          <a:prstGeom prst="rect">
            <a:avLst/>
          </a:prstGeom>
        </p:spPr>
      </p:pic>
      <p:pic>
        <p:nvPicPr>
          <p:cNvPr id="23" name="Image 22">
            <a:extLst>
              <a:ext uri="{FF2B5EF4-FFF2-40B4-BE49-F238E27FC236}">
                <a16:creationId xmlns:a16="http://schemas.microsoft.com/office/drawing/2014/main" id="{79E73583-ED8B-4E77-BEEE-EA0C866DDB3C}"/>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75015" y="3709837"/>
            <a:ext cx="720000" cy="720000"/>
          </a:xfrm>
          <a:prstGeom prst="rect">
            <a:avLst/>
          </a:prstGeom>
        </p:spPr>
      </p:pic>
      <p:pic>
        <p:nvPicPr>
          <p:cNvPr id="25" name="Image 24">
            <a:extLst>
              <a:ext uri="{FF2B5EF4-FFF2-40B4-BE49-F238E27FC236}">
                <a16:creationId xmlns:a16="http://schemas.microsoft.com/office/drawing/2014/main" id="{9DAC23CA-8252-4939-BE42-D89DBD3E65A9}"/>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5700096"/>
            <a:ext cx="720000" cy="720000"/>
          </a:xfrm>
          <a:prstGeom prst="rect">
            <a:avLst/>
          </a:prstGeom>
        </p:spPr>
      </p:pic>
      <p:pic>
        <p:nvPicPr>
          <p:cNvPr id="27" name="Image 26">
            <a:extLst>
              <a:ext uri="{FF2B5EF4-FFF2-40B4-BE49-F238E27FC236}">
                <a16:creationId xmlns:a16="http://schemas.microsoft.com/office/drawing/2014/main" id="{E616DC7F-CCB8-4033-BE67-425CFC326BC0}"/>
              </a:ext>
            </a:extLst>
          </p:cNvPr>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62885" y="4350365"/>
            <a:ext cx="720000" cy="720000"/>
          </a:xfrm>
          <a:prstGeom prst="rect">
            <a:avLst/>
          </a:prstGeom>
        </p:spPr>
      </p:pic>
      <p:pic>
        <p:nvPicPr>
          <p:cNvPr id="29" name="Image 28">
            <a:extLst>
              <a:ext uri="{FF2B5EF4-FFF2-40B4-BE49-F238E27FC236}">
                <a16:creationId xmlns:a16="http://schemas.microsoft.com/office/drawing/2014/main" id="{4CDDB523-AE9F-44ED-8BEE-186B8D5FD603}"/>
              </a:ext>
            </a:extLst>
          </p:cNvPr>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6391160"/>
            <a:ext cx="720000" cy="720000"/>
          </a:xfrm>
          <a:prstGeom prst="rect">
            <a:avLst/>
          </a:prstGeom>
        </p:spPr>
      </p:pic>
      <p:pic>
        <p:nvPicPr>
          <p:cNvPr id="31" name="Image 30">
            <a:extLst>
              <a:ext uri="{FF2B5EF4-FFF2-40B4-BE49-F238E27FC236}">
                <a16:creationId xmlns:a16="http://schemas.microsoft.com/office/drawing/2014/main" id="{F7413EA8-AB00-4B21-8AEE-8CB8F6712840}"/>
              </a:ext>
            </a:extLst>
          </p:cNvPr>
          <p:cNvPicPr>
            <a:picLocks noChangeAspect="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1553712"/>
            <a:ext cx="720000" cy="720000"/>
          </a:xfrm>
          <a:prstGeom prst="rect">
            <a:avLst/>
          </a:prstGeom>
        </p:spPr>
      </p:pic>
      <p:pic>
        <p:nvPicPr>
          <p:cNvPr id="33" name="Image 32">
            <a:extLst>
              <a:ext uri="{FF2B5EF4-FFF2-40B4-BE49-F238E27FC236}">
                <a16:creationId xmlns:a16="http://schemas.microsoft.com/office/drawing/2014/main" id="{7BF64062-F360-4C6E-81F5-B9FC3768B8C2}"/>
              </a:ext>
            </a:extLst>
          </p:cNvPr>
          <p:cNvPicPr>
            <a:picLocks noChangeAspect="1"/>
          </p:cNvPicPr>
          <p:nvPr/>
        </p:nvPicPr>
        <p:blipFill>
          <a:blip r:embed="rId1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862648"/>
            <a:ext cx="720000" cy="720000"/>
          </a:xfrm>
          <a:prstGeom prst="rect">
            <a:avLst/>
          </a:prstGeom>
        </p:spPr>
      </p:pic>
      <p:pic>
        <p:nvPicPr>
          <p:cNvPr id="35" name="Image 34">
            <a:extLst>
              <a:ext uri="{FF2B5EF4-FFF2-40B4-BE49-F238E27FC236}">
                <a16:creationId xmlns:a16="http://schemas.microsoft.com/office/drawing/2014/main" id="{D7458029-69EA-4079-9412-DE923D37BDD2}"/>
              </a:ext>
            </a:extLst>
          </p:cNvPr>
          <p:cNvPicPr>
            <a:picLocks noChangeAspect="1"/>
          </p:cNvPicPr>
          <p:nvPr/>
        </p:nvPicPr>
        <p:blipFill>
          <a:blip r:embed="rId1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2244776"/>
            <a:ext cx="720000" cy="720000"/>
          </a:xfrm>
          <a:prstGeom prst="rect">
            <a:avLst/>
          </a:prstGeom>
        </p:spPr>
      </p:pic>
      <p:pic>
        <p:nvPicPr>
          <p:cNvPr id="37" name="Image 36">
            <a:extLst>
              <a:ext uri="{FF2B5EF4-FFF2-40B4-BE49-F238E27FC236}">
                <a16:creationId xmlns:a16="http://schemas.microsoft.com/office/drawing/2014/main" id="{F34AC0DD-7822-4C48-9CAF-1CFC95468DAA}"/>
              </a:ext>
            </a:extLst>
          </p:cNvPr>
          <p:cNvPicPr>
            <a:picLocks noChangeAspect="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8" y="5710893"/>
            <a:ext cx="720000" cy="720000"/>
          </a:xfrm>
          <a:prstGeom prst="rect">
            <a:avLst/>
          </a:prstGeom>
        </p:spPr>
      </p:pic>
      <p:pic>
        <p:nvPicPr>
          <p:cNvPr id="39" name="Image 38">
            <a:extLst>
              <a:ext uri="{FF2B5EF4-FFF2-40B4-BE49-F238E27FC236}">
                <a16:creationId xmlns:a16="http://schemas.microsoft.com/office/drawing/2014/main" id="{69FB23BD-B949-4556-9F77-A2B332A85CA0}"/>
              </a:ext>
            </a:extLst>
          </p:cNvPr>
          <p:cNvPicPr>
            <a:picLocks noChangeAspect="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8" y="5030629"/>
            <a:ext cx="720000" cy="720000"/>
          </a:xfrm>
          <a:prstGeom prst="rect">
            <a:avLst/>
          </a:prstGeom>
        </p:spPr>
      </p:pic>
      <p:pic>
        <p:nvPicPr>
          <p:cNvPr id="41" name="Image 40">
            <a:extLst>
              <a:ext uri="{FF2B5EF4-FFF2-40B4-BE49-F238E27FC236}">
                <a16:creationId xmlns:a16="http://schemas.microsoft.com/office/drawing/2014/main" id="{C99BA65B-AD70-482E-92C5-56EB1CA281C6}"/>
              </a:ext>
            </a:extLst>
          </p:cNvPr>
          <p:cNvPicPr>
            <a:picLocks noChangeAspect="1"/>
          </p:cNvPicPr>
          <p:nvPr/>
        </p:nvPicPr>
        <p:blipFill>
          <a:blip r:embed="rId1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8" y="4350365"/>
            <a:ext cx="720000" cy="720000"/>
          </a:xfrm>
          <a:prstGeom prst="rect">
            <a:avLst/>
          </a:prstGeom>
        </p:spPr>
      </p:pic>
      <p:pic>
        <p:nvPicPr>
          <p:cNvPr id="43" name="Image 42">
            <a:extLst>
              <a:ext uri="{FF2B5EF4-FFF2-40B4-BE49-F238E27FC236}">
                <a16:creationId xmlns:a16="http://schemas.microsoft.com/office/drawing/2014/main" id="{180058AA-01B2-4EFF-B5AC-0EA064D573A9}"/>
              </a:ext>
            </a:extLst>
          </p:cNvPr>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8" y="3670101"/>
            <a:ext cx="720000" cy="720000"/>
          </a:xfrm>
          <a:prstGeom prst="rect">
            <a:avLst/>
          </a:prstGeom>
        </p:spPr>
      </p:pic>
      <p:pic>
        <p:nvPicPr>
          <p:cNvPr id="45" name="Image 44">
            <a:extLst>
              <a:ext uri="{FF2B5EF4-FFF2-40B4-BE49-F238E27FC236}">
                <a16:creationId xmlns:a16="http://schemas.microsoft.com/office/drawing/2014/main" id="{A30C16F0-ECA6-4354-A8EF-702A1CECA21F}"/>
              </a:ext>
            </a:extLst>
          </p:cNvPr>
          <p:cNvPicPr>
            <a:picLocks noChangeAspect="1"/>
          </p:cNvPicPr>
          <p:nvPr/>
        </p:nvPicPr>
        <p:blipFill>
          <a:blip r:embed="rId1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2935840"/>
            <a:ext cx="720000" cy="720000"/>
          </a:xfrm>
          <a:prstGeom prst="rect">
            <a:avLst/>
          </a:prstGeom>
        </p:spPr>
      </p:pic>
      <p:pic>
        <p:nvPicPr>
          <p:cNvPr id="47" name="Image 46">
            <a:extLst>
              <a:ext uri="{FF2B5EF4-FFF2-40B4-BE49-F238E27FC236}">
                <a16:creationId xmlns:a16="http://schemas.microsoft.com/office/drawing/2014/main" id="{553EF820-A39E-492B-8706-C1CABB455FB7}"/>
              </a:ext>
            </a:extLst>
          </p:cNvPr>
          <p:cNvPicPr>
            <a:picLocks noChangeAspect="1"/>
          </p:cNvPicPr>
          <p:nvPr/>
        </p:nvPicPr>
        <p:blipFill>
          <a:blip r:embed="rId2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8" y="2989837"/>
            <a:ext cx="720000" cy="720000"/>
          </a:xfrm>
          <a:prstGeom prst="rect">
            <a:avLst/>
          </a:prstGeom>
        </p:spPr>
      </p:pic>
      <p:pic>
        <p:nvPicPr>
          <p:cNvPr id="49" name="Image 48">
            <a:extLst>
              <a:ext uri="{FF2B5EF4-FFF2-40B4-BE49-F238E27FC236}">
                <a16:creationId xmlns:a16="http://schemas.microsoft.com/office/drawing/2014/main" id="{86A7E0A1-909C-4294-B796-92E091173934}"/>
              </a:ext>
            </a:extLst>
          </p:cNvPr>
          <p:cNvPicPr>
            <a:picLocks noChangeAspect="1"/>
          </p:cNvPicPr>
          <p:nvPr/>
        </p:nvPicPr>
        <p:blipFill>
          <a:blip r:embed="rId2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7" y="6391160"/>
            <a:ext cx="720002" cy="720000"/>
          </a:xfrm>
          <a:prstGeom prst="rect">
            <a:avLst/>
          </a:prstGeom>
        </p:spPr>
      </p:pic>
      <p:pic>
        <p:nvPicPr>
          <p:cNvPr id="51" name="Image 50">
            <a:extLst>
              <a:ext uri="{FF2B5EF4-FFF2-40B4-BE49-F238E27FC236}">
                <a16:creationId xmlns:a16="http://schemas.microsoft.com/office/drawing/2014/main" id="{E63E2E41-35EB-444D-ABFF-E36630A9E853}"/>
              </a:ext>
            </a:extLst>
          </p:cNvPr>
          <p:cNvPicPr>
            <a:picLocks noChangeAspect="1"/>
          </p:cNvPicPr>
          <p:nvPr/>
        </p:nvPicPr>
        <p:blipFill>
          <a:blip r:embed="rId2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8" y="2309573"/>
            <a:ext cx="720000" cy="720000"/>
          </a:xfrm>
          <a:prstGeom prst="rect">
            <a:avLst/>
          </a:prstGeom>
        </p:spPr>
      </p:pic>
      <p:pic>
        <p:nvPicPr>
          <p:cNvPr id="53" name="Image 52">
            <a:extLst>
              <a:ext uri="{FF2B5EF4-FFF2-40B4-BE49-F238E27FC236}">
                <a16:creationId xmlns:a16="http://schemas.microsoft.com/office/drawing/2014/main" id="{67A7F24B-92F0-49FC-B312-FD0879C53B92}"/>
              </a:ext>
            </a:extLst>
          </p:cNvPr>
          <p:cNvPicPr>
            <a:picLocks noChangeAspect="1"/>
          </p:cNvPicPr>
          <p:nvPr/>
        </p:nvPicPr>
        <p:blipFill>
          <a:blip r:embed="rId2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8" y="1629309"/>
            <a:ext cx="720000" cy="720000"/>
          </a:xfrm>
          <a:prstGeom prst="rect">
            <a:avLst/>
          </a:prstGeom>
        </p:spPr>
      </p:pic>
      <p:pic>
        <p:nvPicPr>
          <p:cNvPr id="55" name="Image 54">
            <a:extLst>
              <a:ext uri="{FF2B5EF4-FFF2-40B4-BE49-F238E27FC236}">
                <a16:creationId xmlns:a16="http://schemas.microsoft.com/office/drawing/2014/main" id="{01A958DB-6F29-48D6-AC26-56E75181B170}"/>
              </a:ext>
            </a:extLst>
          </p:cNvPr>
          <p:cNvPicPr>
            <a:picLocks noChangeAspect="1"/>
          </p:cNvPicPr>
          <p:nvPr/>
        </p:nvPicPr>
        <p:blipFill>
          <a:blip r:embed="rId2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92668" y="949045"/>
            <a:ext cx="720000" cy="720000"/>
          </a:xfrm>
          <a:prstGeom prst="rect">
            <a:avLst/>
          </a:prstGeom>
        </p:spPr>
      </p:pic>
      <p:pic>
        <p:nvPicPr>
          <p:cNvPr id="57" name="Image 56">
            <a:extLst>
              <a:ext uri="{FF2B5EF4-FFF2-40B4-BE49-F238E27FC236}">
                <a16:creationId xmlns:a16="http://schemas.microsoft.com/office/drawing/2014/main" id="{568BEF8D-3B96-4422-86C9-80D83D083DDD}"/>
              </a:ext>
            </a:extLst>
          </p:cNvPr>
          <p:cNvPicPr>
            <a:picLocks noChangeAspect="1"/>
          </p:cNvPicPr>
          <p:nvPr/>
        </p:nvPicPr>
        <p:blipFill>
          <a:blip r:embed="rId2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589" y="3626904"/>
            <a:ext cx="720000" cy="720000"/>
          </a:xfrm>
          <a:prstGeom prst="rect">
            <a:avLst/>
          </a:prstGeom>
        </p:spPr>
      </p:pic>
      <p:pic>
        <p:nvPicPr>
          <p:cNvPr id="59" name="Image 58">
            <a:extLst>
              <a:ext uri="{FF2B5EF4-FFF2-40B4-BE49-F238E27FC236}">
                <a16:creationId xmlns:a16="http://schemas.microsoft.com/office/drawing/2014/main" id="{B2ECA56F-F54D-41B0-8C40-A523E4DEBC4D}"/>
              </a:ext>
            </a:extLst>
          </p:cNvPr>
          <p:cNvPicPr>
            <a:picLocks noChangeAspect="1"/>
          </p:cNvPicPr>
          <p:nvPr/>
        </p:nvPicPr>
        <p:blipFill>
          <a:blip r:embed="rId2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6391248"/>
            <a:ext cx="720000" cy="720000"/>
          </a:xfrm>
          <a:prstGeom prst="rect">
            <a:avLst/>
          </a:prstGeom>
        </p:spPr>
      </p:pic>
      <p:pic>
        <p:nvPicPr>
          <p:cNvPr id="61" name="Image 60">
            <a:extLst>
              <a:ext uri="{FF2B5EF4-FFF2-40B4-BE49-F238E27FC236}">
                <a16:creationId xmlns:a16="http://schemas.microsoft.com/office/drawing/2014/main" id="{C55A9B45-7D5F-4A34-AD05-28AA6D3B8E53}"/>
              </a:ext>
            </a:extLst>
          </p:cNvPr>
          <p:cNvPicPr>
            <a:picLocks noChangeAspect="1"/>
          </p:cNvPicPr>
          <p:nvPr/>
        </p:nvPicPr>
        <p:blipFill>
          <a:blip r:embed="rId2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5710970"/>
            <a:ext cx="720000" cy="720000"/>
          </a:xfrm>
          <a:prstGeom prst="rect">
            <a:avLst/>
          </a:prstGeom>
        </p:spPr>
      </p:pic>
      <p:pic>
        <p:nvPicPr>
          <p:cNvPr id="63" name="Image 62">
            <a:extLst>
              <a:ext uri="{FF2B5EF4-FFF2-40B4-BE49-F238E27FC236}">
                <a16:creationId xmlns:a16="http://schemas.microsoft.com/office/drawing/2014/main" id="{08DACD9F-47F7-4668-8C78-3076D8936F4A}"/>
              </a:ext>
            </a:extLst>
          </p:cNvPr>
          <p:cNvPicPr>
            <a:picLocks noChangeAspect="1"/>
          </p:cNvPicPr>
          <p:nvPr/>
        </p:nvPicPr>
        <p:blipFill>
          <a:blip r:embed="rId2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5030695"/>
            <a:ext cx="720000" cy="720000"/>
          </a:xfrm>
          <a:prstGeom prst="rect">
            <a:avLst/>
          </a:prstGeom>
        </p:spPr>
      </p:pic>
      <p:pic>
        <p:nvPicPr>
          <p:cNvPr id="65" name="Image 64">
            <a:extLst>
              <a:ext uri="{FF2B5EF4-FFF2-40B4-BE49-F238E27FC236}">
                <a16:creationId xmlns:a16="http://schemas.microsoft.com/office/drawing/2014/main" id="{7CE4A76A-38E6-47DE-9955-69A4585207F9}"/>
              </a:ext>
            </a:extLst>
          </p:cNvPr>
          <p:cNvPicPr>
            <a:picLocks noChangeAspect="1"/>
          </p:cNvPicPr>
          <p:nvPr/>
        </p:nvPicPr>
        <p:blipFill>
          <a:blip r:embed="rId2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4350420"/>
            <a:ext cx="720000" cy="720000"/>
          </a:xfrm>
          <a:prstGeom prst="rect">
            <a:avLst/>
          </a:prstGeom>
        </p:spPr>
      </p:pic>
      <p:pic>
        <p:nvPicPr>
          <p:cNvPr id="67" name="Image 66">
            <a:extLst>
              <a:ext uri="{FF2B5EF4-FFF2-40B4-BE49-F238E27FC236}">
                <a16:creationId xmlns:a16="http://schemas.microsoft.com/office/drawing/2014/main" id="{DFDEB517-ED66-46B6-9F06-0E89065767C7}"/>
              </a:ext>
            </a:extLst>
          </p:cNvPr>
          <p:cNvPicPr>
            <a:picLocks noChangeAspect="1"/>
          </p:cNvPicPr>
          <p:nvPr/>
        </p:nvPicPr>
        <p:blipFill>
          <a:blip r:embed="rId3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3670145"/>
            <a:ext cx="720000" cy="720000"/>
          </a:xfrm>
          <a:prstGeom prst="rect">
            <a:avLst/>
          </a:prstGeom>
        </p:spPr>
      </p:pic>
      <p:pic>
        <p:nvPicPr>
          <p:cNvPr id="69" name="Image 68">
            <a:extLst>
              <a:ext uri="{FF2B5EF4-FFF2-40B4-BE49-F238E27FC236}">
                <a16:creationId xmlns:a16="http://schemas.microsoft.com/office/drawing/2014/main" id="{3795B415-7748-4814-AAEC-DA19A198EB75}"/>
              </a:ext>
            </a:extLst>
          </p:cNvPr>
          <p:cNvPicPr>
            <a:picLocks noChangeAspect="1"/>
          </p:cNvPicPr>
          <p:nvPr/>
        </p:nvPicPr>
        <p:blipFill>
          <a:blip r:embed="rId3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2989870"/>
            <a:ext cx="720000" cy="720000"/>
          </a:xfrm>
          <a:prstGeom prst="rect">
            <a:avLst/>
          </a:prstGeom>
        </p:spPr>
      </p:pic>
      <p:pic>
        <p:nvPicPr>
          <p:cNvPr id="71" name="Image 70">
            <a:extLst>
              <a:ext uri="{FF2B5EF4-FFF2-40B4-BE49-F238E27FC236}">
                <a16:creationId xmlns:a16="http://schemas.microsoft.com/office/drawing/2014/main" id="{F92D460A-4B80-44D1-81B5-A44DB7FAB3CA}"/>
              </a:ext>
            </a:extLst>
          </p:cNvPr>
          <p:cNvPicPr>
            <a:picLocks noChangeAspect="1"/>
          </p:cNvPicPr>
          <p:nvPr/>
        </p:nvPicPr>
        <p:blipFill>
          <a:blip r:embed="rId3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2309595"/>
            <a:ext cx="720000" cy="720000"/>
          </a:xfrm>
          <a:prstGeom prst="rect">
            <a:avLst/>
          </a:prstGeom>
        </p:spPr>
      </p:pic>
      <p:pic>
        <p:nvPicPr>
          <p:cNvPr id="73" name="Image 72">
            <a:extLst>
              <a:ext uri="{FF2B5EF4-FFF2-40B4-BE49-F238E27FC236}">
                <a16:creationId xmlns:a16="http://schemas.microsoft.com/office/drawing/2014/main" id="{179CE7FF-E247-4B4F-B497-A49F8AC8689A}"/>
              </a:ext>
            </a:extLst>
          </p:cNvPr>
          <p:cNvPicPr>
            <a:picLocks noChangeAspect="1"/>
          </p:cNvPicPr>
          <p:nvPr/>
        </p:nvPicPr>
        <p:blipFill>
          <a:blip r:embed="rId3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1629320"/>
            <a:ext cx="720000" cy="720000"/>
          </a:xfrm>
          <a:prstGeom prst="rect">
            <a:avLst/>
          </a:prstGeom>
        </p:spPr>
      </p:pic>
      <p:pic>
        <p:nvPicPr>
          <p:cNvPr id="75" name="Image 74">
            <a:extLst>
              <a:ext uri="{FF2B5EF4-FFF2-40B4-BE49-F238E27FC236}">
                <a16:creationId xmlns:a16="http://schemas.microsoft.com/office/drawing/2014/main" id="{C8BFB33C-7EC4-49D7-88BE-1DA644B66936}"/>
              </a:ext>
            </a:extLst>
          </p:cNvPr>
          <p:cNvPicPr>
            <a:picLocks noChangeAspect="1"/>
          </p:cNvPicPr>
          <p:nvPr/>
        </p:nvPicPr>
        <p:blipFill>
          <a:blip r:embed="rId3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96929" y="949045"/>
            <a:ext cx="720000" cy="720000"/>
          </a:xfrm>
          <a:prstGeom prst="rect">
            <a:avLst/>
          </a:prstGeom>
        </p:spPr>
      </p:pic>
      <p:pic>
        <p:nvPicPr>
          <p:cNvPr id="77" name="Image 76">
            <a:extLst>
              <a:ext uri="{FF2B5EF4-FFF2-40B4-BE49-F238E27FC236}">
                <a16:creationId xmlns:a16="http://schemas.microsoft.com/office/drawing/2014/main" id="{BE5592C1-3501-4774-9F21-DD2F5EA6FC68}"/>
              </a:ext>
            </a:extLst>
          </p:cNvPr>
          <p:cNvPicPr>
            <a:picLocks noChangeAspect="1"/>
          </p:cNvPicPr>
          <p:nvPr/>
        </p:nvPicPr>
        <p:blipFill>
          <a:blip r:embed="rId3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62413" y="5010760"/>
            <a:ext cx="720000" cy="720000"/>
          </a:xfrm>
          <a:prstGeom prst="rect">
            <a:avLst/>
          </a:prstGeom>
        </p:spPr>
      </p:pic>
      <p:pic>
        <p:nvPicPr>
          <p:cNvPr id="79" name="Image 78">
            <a:extLst>
              <a:ext uri="{FF2B5EF4-FFF2-40B4-BE49-F238E27FC236}">
                <a16:creationId xmlns:a16="http://schemas.microsoft.com/office/drawing/2014/main" id="{5E0AE545-971C-4EB2-8060-224B5F8FD7B8}"/>
              </a:ext>
            </a:extLst>
          </p:cNvPr>
          <p:cNvPicPr>
            <a:picLocks noChangeAspect="1"/>
          </p:cNvPicPr>
          <p:nvPr/>
        </p:nvPicPr>
        <p:blipFill>
          <a:blip r:embed="rId3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5015" y="4345800"/>
            <a:ext cx="720000" cy="720000"/>
          </a:xfrm>
          <a:prstGeom prst="rect">
            <a:avLst/>
          </a:prstGeom>
        </p:spPr>
      </p:pic>
      <p:pic>
        <p:nvPicPr>
          <p:cNvPr id="81" name="Image 80">
            <a:extLst>
              <a:ext uri="{FF2B5EF4-FFF2-40B4-BE49-F238E27FC236}">
                <a16:creationId xmlns:a16="http://schemas.microsoft.com/office/drawing/2014/main" id="{1B813420-705F-4AB6-B566-991FE4A7660B}"/>
              </a:ext>
            </a:extLst>
          </p:cNvPr>
          <p:cNvPicPr>
            <a:picLocks noChangeAspect="1"/>
          </p:cNvPicPr>
          <p:nvPr/>
        </p:nvPicPr>
        <p:blipFill>
          <a:blip r:embed="rId3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61334" y="3709837"/>
            <a:ext cx="720000" cy="720000"/>
          </a:xfrm>
          <a:prstGeom prst="rect">
            <a:avLst/>
          </a:prstGeom>
        </p:spPr>
      </p:pic>
      <p:pic>
        <p:nvPicPr>
          <p:cNvPr id="83" name="Image 82">
            <a:extLst>
              <a:ext uri="{FF2B5EF4-FFF2-40B4-BE49-F238E27FC236}">
                <a16:creationId xmlns:a16="http://schemas.microsoft.com/office/drawing/2014/main" id="{47A36FBE-792C-4A20-A669-0FB5F92C6DBE}"/>
              </a:ext>
            </a:extLst>
          </p:cNvPr>
          <p:cNvPicPr>
            <a:picLocks noChangeAspect="1"/>
          </p:cNvPicPr>
          <p:nvPr/>
        </p:nvPicPr>
        <p:blipFill>
          <a:blip r:embed="rId3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5015" y="2910876"/>
            <a:ext cx="720000" cy="720000"/>
          </a:xfrm>
          <a:prstGeom prst="rect">
            <a:avLst/>
          </a:prstGeom>
        </p:spPr>
      </p:pic>
      <p:pic>
        <p:nvPicPr>
          <p:cNvPr id="85" name="Image 84">
            <a:extLst>
              <a:ext uri="{FF2B5EF4-FFF2-40B4-BE49-F238E27FC236}">
                <a16:creationId xmlns:a16="http://schemas.microsoft.com/office/drawing/2014/main" id="{6F45C9AB-3B95-40E6-BF0E-5B5B40811A60}"/>
              </a:ext>
            </a:extLst>
          </p:cNvPr>
          <p:cNvPicPr>
            <a:picLocks noChangeAspect="1"/>
          </p:cNvPicPr>
          <p:nvPr/>
        </p:nvPicPr>
        <p:blipFill>
          <a:blip r:embed="rId3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5015" y="2272846"/>
            <a:ext cx="720000" cy="720000"/>
          </a:xfrm>
          <a:prstGeom prst="rect">
            <a:avLst/>
          </a:prstGeom>
        </p:spPr>
      </p:pic>
      <p:pic>
        <p:nvPicPr>
          <p:cNvPr id="87" name="Image 86">
            <a:extLst>
              <a:ext uri="{FF2B5EF4-FFF2-40B4-BE49-F238E27FC236}">
                <a16:creationId xmlns:a16="http://schemas.microsoft.com/office/drawing/2014/main" id="{A01AD4D2-0F0D-4082-A7B4-B5AFB69FFB27}"/>
              </a:ext>
            </a:extLst>
          </p:cNvPr>
          <p:cNvPicPr>
            <a:picLocks noChangeAspect="1"/>
          </p:cNvPicPr>
          <p:nvPr/>
        </p:nvPicPr>
        <p:blipFill>
          <a:blip r:embed="rId4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5015" y="1609441"/>
            <a:ext cx="720000" cy="720000"/>
          </a:xfrm>
          <a:prstGeom prst="rect">
            <a:avLst/>
          </a:prstGeom>
        </p:spPr>
      </p:pic>
      <p:pic>
        <p:nvPicPr>
          <p:cNvPr id="89" name="Image 88">
            <a:extLst>
              <a:ext uri="{FF2B5EF4-FFF2-40B4-BE49-F238E27FC236}">
                <a16:creationId xmlns:a16="http://schemas.microsoft.com/office/drawing/2014/main" id="{9A5EDCCB-E20A-4C59-B90D-C8E9F5936399}"/>
              </a:ext>
            </a:extLst>
          </p:cNvPr>
          <p:cNvPicPr>
            <a:picLocks noChangeAspect="1"/>
          </p:cNvPicPr>
          <p:nvPr/>
        </p:nvPicPr>
        <p:blipFill>
          <a:blip r:embed="rId4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5015" y="949045"/>
            <a:ext cx="720000" cy="720000"/>
          </a:xfrm>
          <a:prstGeom prst="rect">
            <a:avLst/>
          </a:prstGeom>
        </p:spPr>
      </p:pic>
      <p:pic>
        <p:nvPicPr>
          <p:cNvPr id="91" name="Image 90">
            <a:extLst>
              <a:ext uri="{FF2B5EF4-FFF2-40B4-BE49-F238E27FC236}">
                <a16:creationId xmlns:a16="http://schemas.microsoft.com/office/drawing/2014/main" id="{0FD4C79B-0278-4D6B-9C16-1DBCBA30C412}"/>
              </a:ext>
            </a:extLst>
          </p:cNvPr>
          <p:cNvPicPr>
            <a:picLocks noChangeAspect="1"/>
          </p:cNvPicPr>
          <p:nvPr/>
        </p:nvPicPr>
        <p:blipFill>
          <a:blip r:embed="rId4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14736" y="6387699"/>
            <a:ext cx="720000" cy="720000"/>
          </a:xfrm>
          <a:prstGeom prst="rect">
            <a:avLst/>
          </a:prstGeom>
        </p:spPr>
      </p:pic>
      <p:pic>
        <p:nvPicPr>
          <p:cNvPr id="93" name="Image 92">
            <a:extLst>
              <a:ext uri="{FF2B5EF4-FFF2-40B4-BE49-F238E27FC236}">
                <a16:creationId xmlns:a16="http://schemas.microsoft.com/office/drawing/2014/main" id="{FA4D876B-AB9C-4754-904B-850DFBFA41BA}"/>
              </a:ext>
            </a:extLst>
          </p:cNvPr>
          <p:cNvPicPr>
            <a:picLocks noChangeAspect="1"/>
          </p:cNvPicPr>
          <p:nvPr/>
        </p:nvPicPr>
        <p:blipFill>
          <a:blip r:embed="rId4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62883" y="5696223"/>
            <a:ext cx="720000" cy="720000"/>
          </a:xfrm>
          <a:prstGeom prst="rect">
            <a:avLst/>
          </a:prstGeom>
        </p:spPr>
      </p:pic>
      <p:pic>
        <p:nvPicPr>
          <p:cNvPr id="95" name="Image 94">
            <a:extLst>
              <a:ext uri="{FF2B5EF4-FFF2-40B4-BE49-F238E27FC236}">
                <a16:creationId xmlns:a16="http://schemas.microsoft.com/office/drawing/2014/main" id="{3CC7C3F2-E8CA-452C-8367-1310F3BE8272}"/>
              </a:ext>
            </a:extLst>
          </p:cNvPr>
          <p:cNvPicPr>
            <a:picLocks noChangeAspect="1"/>
          </p:cNvPicPr>
          <p:nvPr/>
        </p:nvPicPr>
        <p:blipFill>
          <a:blip r:embed="rId4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62884" y="5009032"/>
            <a:ext cx="720000" cy="720000"/>
          </a:xfrm>
          <a:prstGeom prst="rect">
            <a:avLst/>
          </a:prstGeom>
        </p:spPr>
      </p:pic>
      <p:pic>
        <p:nvPicPr>
          <p:cNvPr id="103" name="Image 102">
            <a:extLst>
              <a:ext uri="{FF2B5EF4-FFF2-40B4-BE49-F238E27FC236}">
                <a16:creationId xmlns:a16="http://schemas.microsoft.com/office/drawing/2014/main" id="{903BE139-C0B3-46FA-92E0-4CD6F34161AE}"/>
              </a:ext>
            </a:extLst>
          </p:cNvPr>
          <p:cNvPicPr>
            <a:picLocks noChangeAspect="1"/>
          </p:cNvPicPr>
          <p:nvPr/>
        </p:nvPicPr>
        <p:blipFill>
          <a:blip r:embed="rId4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5826" y="5696223"/>
            <a:ext cx="720000" cy="720000"/>
          </a:xfrm>
          <a:prstGeom prst="rect">
            <a:avLst/>
          </a:prstGeom>
        </p:spPr>
      </p:pic>
      <p:pic>
        <p:nvPicPr>
          <p:cNvPr id="105" name="Image 104">
            <a:extLst>
              <a:ext uri="{FF2B5EF4-FFF2-40B4-BE49-F238E27FC236}">
                <a16:creationId xmlns:a16="http://schemas.microsoft.com/office/drawing/2014/main" id="{3688318A-0572-4BFA-B404-50D509EA7180}"/>
              </a:ext>
            </a:extLst>
          </p:cNvPr>
          <p:cNvPicPr>
            <a:picLocks noChangeAspect="1"/>
          </p:cNvPicPr>
          <p:nvPr/>
        </p:nvPicPr>
        <p:blipFill>
          <a:blip r:embed="rId4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4396" y="6396849"/>
            <a:ext cx="720000" cy="720000"/>
          </a:xfrm>
          <a:prstGeom prst="rect">
            <a:avLst/>
          </a:prstGeom>
        </p:spPr>
      </p:pic>
      <p:grpSp>
        <p:nvGrpSpPr>
          <p:cNvPr id="48" name="Groupe 47">
            <a:extLst>
              <a:ext uri="{FF2B5EF4-FFF2-40B4-BE49-F238E27FC236}">
                <a16:creationId xmlns:a16="http://schemas.microsoft.com/office/drawing/2014/main" id="{52617237-125B-4A67-8427-DBC61B2A16E7}"/>
              </a:ext>
            </a:extLst>
          </p:cNvPr>
          <p:cNvGrpSpPr/>
          <p:nvPr/>
        </p:nvGrpSpPr>
        <p:grpSpPr>
          <a:xfrm>
            <a:off x="6106529" y="820261"/>
            <a:ext cx="3421409" cy="1008893"/>
            <a:chOff x="6867464" y="3108514"/>
            <a:chExt cx="3421409" cy="1008893"/>
          </a:xfrm>
        </p:grpSpPr>
        <p:grpSp>
          <p:nvGrpSpPr>
            <p:cNvPr id="50" name="Groupe 49">
              <a:extLst>
                <a:ext uri="{FF2B5EF4-FFF2-40B4-BE49-F238E27FC236}">
                  <a16:creationId xmlns:a16="http://schemas.microsoft.com/office/drawing/2014/main" id="{7F85CA2D-E3FC-4FD3-8131-DF2EE8426299}"/>
                </a:ext>
              </a:extLst>
            </p:cNvPr>
            <p:cNvGrpSpPr/>
            <p:nvPr/>
          </p:nvGrpSpPr>
          <p:grpSpPr>
            <a:xfrm>
              <a:off x="6867464" y="3108514"/>
              <a:ext cx="3421409" cy="1008893"/>
              <a:chOff x="715919" y="5313734"/>
              <a:chExt cx="3421409" cy="1008893"/>
            </a:xfrm>
          </p:grpSpPr>
          <p:sp>
            <p:nvSpPr>
              <p:cNvPr id="54" name="ZoneTexte 53">
                <a:extLst>
                  <a:ext uri="{FF2B5EF4-FFF2-40B4-BE49-F238E27FC236}">
                    <a16:creationId xmlns:a16="http://schemas.microsoft.com/office/drawing/2014/main" id="{8190F215-8B28-49D5-AE03-C6BD172D6FC1}"/>
                  </a:ext>
                </a:extLst>
              </p:cNvPr>
              <p:cNvSpPr txBox="1"/>
              <p:nvPr/>
            </p:nvSpPr>
            <p:spPr>
              <a:xfrm flipH="1">
                <a:off x="715919" y="5921894"/>
                <a:ext cx="2819660" cy="384393"/>
              </a:xfrm>
              <a:prstGeom prst="snip1Rect">
                <a:avLst>
                  <a:gd name="adj" fmla="val 25158"/>
                </a:avLst>
              </a:prstGeom>
              <a:noFill/>
              <a:ln w="28575">
                <a:solidFill>
                  <a:schemeClr val="accent1"/>
                </a:solidFill>
              </a:ln>
            </p:spPr>
            <p:txBody>
              <a:bodyPr wrap="square" rtlCol="0">
                <a:spAutoFit/>
              </a:bodyPr>
              <a:lstStyle/>
              <a:p>
                <a:pPr algn="just"/>
                <a:r>
                  <a:rPr lang="fr-FR" sz="1600" dirty="0">
                    <a:solidFill>
                      <a:schemeClr val="accent1"/>
                    </a:solidFill>
                  </a:rPr>
                  <a:t>XX</a:t>
                </a:r>
              </a:p>
            </p:txBody>
          </p:sp>
          <p:sp>
            <p:nvSpPr>
              <p:cNvPr id="56" name="Rectangle 55">
                <a:extLst>
                  <a:ext uri="{FF2B5EF4-FFF2-40B4-BE49-F238E27FC236}">
                    <a16:creationId xmlns:a16="http://schemas.microsoft.com/office/drawing/2014/main" id="{BD3EDFAF-F9DC-4DD4-BBDE-E7A45A58CE78}"/>
                  </a:ext>
                </a:extLst>
              </p:cNvPr>
              <p:cNvSpPr/>
              <p:nvPr/>
            </p:nvSpPr>
            <p:spPr>
              <a:xfrm>
                <a:off x="3058160" y="5868822"/>
                <a:ext cx="584881" cy="2170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58" name="Image 57">
                <a:extLst>
                  <a:ext uri="{FF2B5EF4-FFF2-40B4-BE49-F238E27FC236}">
                    <a16:creationId xmlns:a16="http://schemas.microsoft.com/office/drawing/2014/main" id="{E803ABA3-B69D-465B-AB0C-0410EBBD9BE2}"/>
                  </a:ext>
                </a:extLst>
              </p:cNvPr>
              <p:cNvPicPr>
                <a:picLocks noChangeAspect="1"/>
              </p:cNvPicPr>
              <p:nvPr/>
            </p:nvPicPr>
            <p:blipFill>
              <a:blip r:embed="rId4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28435" y="5313734"/>
                <a:ext cx="1008893" cy="1008893"/>
              </a:xfrm>
              <a:prstGeom prst="rect">
                <a:avLst/>
              </a:prstGeom>
            </p:spPr>
          </p:pic>
        </p:grpSp>
        <p:sp>
          <p:nvSpPr>
            <p:cNvPr id="52" name="ZoneTexte 51">
              <a:extLst>
                <a:ext uri="{FF2B5EF4-FFF2-40B4-BE49-F238E27FC236}">
                  <a16:creationId xmlns:a16="http://schemas.microsoft.com/office/drawing/2014/main" id="{ACF2E1BE-4F86-4426-8BBC-D6FCFE82C34D}"/>
                </a:ext>
              </a:extLst>
            </p:cNvPr>
            <p:cNvSpPr txBox="1"/>
            <p:nvPr/>
          </p:nvSpPr>
          <p:spPr>
            <a:xfrm>
              <a:off x="7261414" y="3349668"/>
              <a:ext cx="1860317" cy="369332"/>
            </a:xfrm>
            <a:prstGeom prst="rect">
              <a:avLst/>
            </a:prstGeom>
            <a:noFill/>
          </p:spPr>
          <p:txBody>
            <a:bodyPr wrap="none" rtlCol="0">
              <a:spAutoFit/>
            </a:bodyPr>
            <a:lstStyle/>
            <a:p>
              <a:r>
                <a:rPr lang="fr-FR" b="1" dirty="0">
                  <a:solidFill>
                    <a:schemeClr val="accent1"/>
                  </a:solidFill>
                </a:rPr>
                <a:t>BON À SAVOIR</a:t>
              </a:r>
            </a:p>
          </p:txBody>
        </p:sp>
      </p:grpSp>
      <p:grpSp>
        <p:nvGrpSpPr>
          <p:cNvPr id="60" name="Groupe 59">
            <a:extLst>
              <a:ext uri="{FF2B5EF4-FFF2-40B4-BE49-F238E27FC236}">
                <a16:creationId xmlns:a16="http://schemas.microsoft.com/office/drawing/2014/main" id="{8B6089AD-A1FE-44C0-881E-73685F51AD19}"/>
              </a:ext>
            </a:extLst>
          </p:cNvPr>
          <p:cNvGrpSpPr/>
          <p:nvPr/>
        </p:nvGrpSpPr>
        <p:grpSpPr>
          <a:xfrm>
            <a:off x="6561885" y="2291755"/>
            <a:ext cx="2223428" cy="413736"/>
            <a:chOff x="7673310" y="3678331"/>
            <a:chExt cx="2223428" cy="413736"/>
          </a:xfrm>
        </p:grpSpPr>
        <p:sp>
          <p:nvSpPr>
            <p:cNvPr id="62" name="Rectangle 61">
              <a:extLst>
                <a:ext uri="{FF2B5EF4-FFF2-40B4-BE49-F238E27FC236}">
                  <a16:creationId xmlns:a16="http://schemas.microsoft.com/office/drawing/2014/main" id="{DD9BA168-09A7-44E4-B207-E1BCF203EFF2}"/>
                </a:ext>
              </a:extLst>
            </p:cNvPr>
            <p:cNvSpPr/>
            <p:nvPr/>
          </p:nvSpPr>
          <p:spPr>
            <a:xfrm>
              <a:off x="7673310" y="3711150"/>
              <a:ext cx="1252879" cy="358687"/>
            </a:xfrm>
            <a:prstGeom prst="rect">
              <a:avLst/>
            </a:prstGeom>
            <a:no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cxnSp>
          <p:nvCxnSpPr>
            <p:cNvPr id="64" name="Connecteur droit 63">
              <a:extLst>
                <a:ext uri="{FF2B5EF4-FFF2-40B4-BE49-F238E27FC236}">
                  <a16:creationId xmlns:a16="http://schemas.microsoft.com/office/drawing/2014/main" id="{E6C5BB01-E49C-4006-86B8-9E8C944B32CC}"/>
                </a:ext>
              </a:extLst>
            </p:cNvPr>
            <p:cNvCxnSpPr>
              <a:cxnSpLocks/>
              <a:stCxn id="62" idx="3"/>
              <a:endCxn id="66" idx="1"/>
            </p:cNvCxnSpPr>
            <p:nvPr/>
          </p:nvCxnSpPr>
          <p:spPr>
            <a:xfrm flipV="1">
              <a:off x="8926189" y="3885199"/>
              <a:ext cx="667433" cy="5295"/>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6" name="Rectangle 65">
              <a:extLst>
                <a:ext uri="{FF2B5EF4-FFF2-40B4-BE49-F238E27FC236}">
                  <a16:creationId xmlns:a16="http://schemas.microsoft.com/office/drawing/2014/main" id="{B1189D35-7431-40D9-AC82-978ECFF776CE}"/>
                </a:ext>
              </a:extLst>
            </p:cNvPr>
            <p:cNvSpPr/>
            <p:nvPr/>
          </p:nvSpPr>
          <p:spPr>
            <a:xfrm>
              <a:off x="9593622" y="3678331"/>
              <a:ext cx="303116" cy="413736"/>
            </a:xfrm>
            <a:prstGeom prst="rect">
              <a:avLst/>
            </a:prstGeom>
            <a:noFill/>
            <a:ln w="28575">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2400" b="1" dirty="0">
                  <a:solidFill>
                    <a:schemeClr val="accent2"/>
                  </a:solidFill>
                </a:rPr>
                <a:t>1</a:t>
              </a:r>
            </a:p>
          </p:txBody>
        </p:sp>
      </p:grpSp>
      <p:sp>
        <p:nvSpPr>
          <p:cNvPr id="2" name="Rectangle 1">
            <a:extLst>
              <a:ext uri="{FF2B5EF4-FFF2-40B4-BE49-F238E27FC236}">
                <a16:creationId xmlns:a16="http://schemas.microsoft.com/office/drawing/2014/main" id="{9C54FA54-6EEE-4AF2-97F2-250767A0A553}"/>
              </a:ext>
            </a:extLst>
          </p:cNvPr>
          <p:cNvSpPr/>
          <p:nvPr/>
        </p:nvSpPr>
        <p:spPr>
          <a:xfrm>
            <a:off x="6448178" y="3235934"/>
            <a:ext cx="2444717" cy="578014"/>
          </a:xfrm>
          <a:prstGeom prst="rect">
            <a:avLst/>
          </a:prstGeom>
          <a:blipFill>
            <a:blip r:embed="rId48"/>
            <a:tile tx="0" ty="0" sx="100000" sy="100000" flip="none" algn="tl"/>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 name="ZoneTexte 2">
            <a:extLst>
              <a:ext uri="{FF2B5EF4-FFF2-40B4-BE49-F238E27FC236}">
                <a16:creationId xmlns:a16="http://schemas.microsoft.com/office/drawing/2014/main" id="{67968CCA-D88C-4285-AEC1-03EF4ABBBCB2}"/>
              </a:ext>
            </a:extLst>
          </p:cNvPr>
          <p:cNvSpPr txBox="1"/>
          <p:nvPr/>
        </p:nvSpPr>
        <p:spPr>
          <a:xfrm>
            <a:off x="5890136" y="4429837"/>
            <a:ext cx="4516687" cy="1477328"/>
          </a:xfrm>
          <a:prstGeom prst="rect">
            <a:avLst/>
          </a:prstGeom>
          <a:noFill/>
        </p:spPr>
        <p:txBody>
          <a:bodyPr wrap="square" rtlCol="0">
            <a:spAutoFit/>
          </a:bodyPr>
          <a:lstStyle/>
          <a:p>
            <a:r>
              <a:rPr lang="fr-FR" b="1" dirty="0">
                <a:solidFill>
                  <a:schemeClr val="accent1"/>
                </a:solidFill>
              </a:rPr>
              <a:t>Règles d’uniformisation du document :</a:t>
            </a:r>
          </a:p>
          <a:p>
            <a:pPr marL="285750" indent="-285750">
              <a:buFont typeface="Arial" panose="020B0604020202020204" pitchFamily="34" charset="0"/>
              <a:buChar char="•"/>
            </a:pPr>
            <a:r>
              <a:rPr lang="fr-FR" dirty="0">
                <a:solidFill>
                  <a:schemeClr val="accent1"/>
                </a:solidFill>
              </a:rPr>
              <a:t>Mettre les verbes </a:t>
            </a:r>
            <a:r>
              <a:rPr lang="fr-FR">
                <a:solidFill>
                  <a:schemeClr val="accent1"/>
                </a:solidFill>
              </a:rPr>
              <a:t>à l’infinitif </a:t>
            </a:r>
            <a:endParaRPr lang="fr-FR" dirty="0">
              <a:solidFill>
                <a:schemeClr val="accent1"/>
              </a:solidFill>
            </a:endParaRPr>
          </a:p>
          <a:p>
            <a:pPr marL="285750" indent="-285750">
              <a:buFont typeface="Arial" panose="020B0604020202020204" pitchFamily="34" charset="0"/>
              <a:buChar char="•"/>
            </a:pPr>
            <a:r>
              <a:rPr lang="fr-FR" dirty="0">
                <a:solidFill>
                  <a:schemeClr val="accent1"/>
                </a:solidFill>
              </a:rPr>
              <a:t>Mettre des points en fin de phrase </a:t>
            </a:r>
          </a:p>
          <a:p>
            <a:pPr marL="285750" indent="-285750">
              <a:buFont typeface="Arial" panose="020B0604020202020204" pitchFamily="34" charset="0"/>
              <a:buChar char="•"/>
            </a:pPr>
            <a:r>
              <a:rPr lang="fr-FR" dirty="0">
                <a:solidFill>
                  <a:schemeClr val="accent1"/>
                </a:solidFill>
              </a:rPr>
              <a:t>Ne pas mettre le texte en gras</a:t>
            </a:r>
          </a:p>
          <a:p>
            <a:pPr marL="285750" indent="-285750">
              <a:buFontTx/>
              <a:buChar char="-"/>
            </a:pPr>
            <a:endParaRPr lang="fr-FR" dirty="0">
              <a:solidFill>
                <a:schemeClr val="accent1"/>
              </a:solidFill>
            </a:endParaRPr>
          </a:p>
        </p:txBody>
      </p:sp>
    </p:spTree>
    <p:extLst>
      <p:ext uri="{BB962C8B-B14F-4D97-AF65-F5344CB8AC3E}">
        <p14:creationId xmlns:p14="http://schemas.microsoft.com/office/powerpoint/2010/main" val="1966082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681D1-4A0E-4621-8B88-D1B5DD0C0A00}"/>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D186F6E3-FAAF-4F9D-AF66-447A330F2468}"/>
              </a:ext>
            </a:extLst>
          </p:cNvPr>
          <p:cNvSpPr>
            <a:spLocks noGrp="1"/>
          </p:cNvSpPr>
          <p:nvPr>
            <p:ph type="body" sz="quarter" idx="10"/>
          </p:nvPr>
        </p:nvSpPr>
        <p:spPr>
          <a:xfrm>
            <a:off x="546767" y="1637043"/>
            <a:ext cx="9851365" cy="3442957"/>
          </a:xfrm>
        </p:spPr>
        <p:txBody>
          <a:bodyPr/>
          <a:lstStyle/>
          <a:p>
            <a:pPr algn="just"/>
            <a:r>
              <a:rPr lang="fr-FR" sz="2800" b="0" dirty="0"/>
              <a:t>l’art. L. 111-2 du code du service national issu de ce texte dispose que « le service national universel comprend des obligations » : </a:t>
            </a:r>
          </a:p>
          <a:p>
            <a:pPr lvl="1" algn="just"/>
            <a:r>
              <a:rPr lang="fr-FR" sz="2800" b="0" dirty="0"/>
              <a:t>le recensement, la journée défense et citoyenneté , et l'appel sous les drapeaux  ;  </a:t>
            </a:r>
          </a:p>
          <a:p>
            <a:pPr lvl="1" algn="just"/>
            <a:r>
              <a:rPr lang="fr-FR" sz="2800" b="0" dirty="0"/>
              <a:t>Il comporte aussi un service civique et d'autres formes de volontariat »;</a:t>
            </a:r>
          </a:p>
          <a:p>
            <a:endParaRPr lang="fr-FR" dirty="0"/>
          </a:p>
        </p:txBody>
      </p:sp>
      <p:sp>
        <p:nvSpPr>
          <p:cNvPr id="4" name="Espace réservé du contenu 3">
            <a:extLst>
              <a:ext uri="{FF2B5EF4-FFF2-40B4-BE49-F238E27FC236}">
                <a16:creationId xmlns:a16="http://schemas.microsoft.com/office/drawing/2014/main" id="{2504FBF3-8D8D-4915-A464-180D4A5ADC12}"/>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312107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10C287-F769-480D-8205-663ED5F9E94A}"/>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86508C07-9157-4E4B-BA31-C50E174517BB}"/>
              </a:ext>
            </a:extLst>
          </p:cNvPr>
          <p:cNvSpPr>
            <a:spLocks noGrp="1"/>
          </p:cNvSpPr>
          <p:nvPr>
            <p:ph type="body" sz="quarter" idx="10"/>
          </p:nvPr>
        </p:nvSpPr>
        <p:spPr>
          <a:xfrm>
            <a:off x="524764" y="2097971"/>
            <a:ext cx="9851365" cy="2071357"/>
          </a:xfrm>
        </p:spPr>
        <p:txBody>
          <a:bodyPr/>
          <a:lstStyle/>
          <a:p>
            <a:pPr algn="just"/>
            <a:r>
              <a:rPr lang="fr-FR" sz="2800" b="0" dirty="0"/>
              <a:t>l’art. L. 113-1 du même code précise : </a:t>
            </a:r>
          </a:p>
          <a:p>
            <a:pPr lvl="1" algn="just"/>
            <a:r>
              <a:rPr lang="fr-FR" sz="2800" b="0" dirty="0"/>
              <a:t>« tout Français âgé de 16 ans est tenu de se faire recenser ». </a:t>
            </a:r>
          </a:p>
          <a:p>
            <a:endParaRPr lang="fr-FR" dirty="0"/>
          </a:p>
        </p:txBody>
      </p:sp>
      <p:sp>
        <p:nvSpPr>
          <p:cNvPr id="4" name="Espace réservé du contenu 3">
            <a:extLst>
              <a:ext uri="{FF2B5EF4-FFF2-40B4-BE49-F238E27FC236}">
                <a16:creationId xmlns:a16="http://schemas.microsoft.com/office/drawing/2014/main" id="{917DEEC0-4D9E-4792-A492-FF000C6700A2}"/>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5446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014988-0511-49D0-9F32-4F348B673201}"/>
              </a:ext>
            </a:extLst>
          </p:cNvPr>
          <p:cNvSpPr>
            <a:spLocks noGrp="1"/>
          </p:cNvSpPr>
          <p:nvPr>
            <p:ph type="title"/>
          </p:nvPr>
        </p:nvSpPr>
        <p:spPr/>
        <p:txBody>
          <a:bodyPr/>
          <a:lstStyle/>
          <a:p>
            <a:pPr algn="ctr"/>
            <a:r>
              <a:rPr lang="fr-FR" dirty="0"/>
              <a:t>modalités de recensement</a:t>
            </a:r>
          </a:p>
        </p:txBody>
      </p:sp>
      <p:sp>
        <p:nvSpPr>
          <p:cNvPr id="3" name="Espace réservé du texte 2">
            <a:extLst>
              <a:ext uri="{FF2B5EF4-FFF2-40B4-BE49-F238E27FC236}">
                <a16:creationId xmlns:a16="http://schemas.microsoft.com/office/drawing/2014/main" id="{518D8390-28E2-487C-8189-4A017A3D4F64}"/>
              </a:ext>
            </a:extLst>
          </p:cNvPr>
          <p:cNvSpPr>
            <a:spLocks noGrp="1"/>
          </p:cNvSpPr>
          <p:nvPr>
            <p:ph type="body" sz="quarter" idx="10"/>
          </p:nvPr>
        </p:nvSpPr>
        <p:spPr>
          <a:xfrm>
            <a:off x="546767" y="2247910"/>
            <a:ext cx="9851365" cy="2143588"/>
          </a:xfrm>
        </p:spPr>
        <p:txBody>
          <a:bodyPr/>
          <a:lstStyle/>
          <a:p>
            <a:pPr algn="just"/>
            <a:r>
              <a:rPr lang="fr-FR" sz="2800" b="0" dirty="0"/>
              <a:t>Les jeunes gens concernés doivent effectuer à la mairie de la commune de leur domicile légal, une déclaration mentionnant leur état civil, leur situation familiale, scolaire universitaire ou professionnelle. </a:t>
            </a:r>
          </a:p>
          <a:p>
            <a:endParaRPr lang="fr-FR" dirty="0"/>
          </a:p>
        </p:txBody>
      </p:sp>
      <p:sp>
        <p:nvSpPr>
          <p:cNvPr id="4" name="Espace réservé du contenu 3">
            <a:extLst>
              <a:ext uri="{FF2B5EF4-FFF2-40B4-BE49-F238E27FC236}">
                <a16:creationId xmlns:a16="http://schemas.microsoft.com/office/drawing/2014/main" id="{DAA64011-3084-455F-A1E9-75FF82C888C4}"/>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213777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27D86C-EF59-4696-8FBA-6A259C5E1E4B}"/>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3A6F10F9-E387-4CE0-85C6-CBFE5856281D}"/>
              </a:ext>
            </a:extLst>
          </p:cNvPr>
          <p:cNvSpPr>
            <a:spLocks noGrp="1"/>
          </p:cNvSpPr>
          <p:nvPr>
            <p:ph type="body" sz="quarter" idx="10"/>
          </p:nvPr>
        </p:nvSpPr>
        <p:spPr>
          <a:xfrm>
            <a:off x="546767" y="2034359"/>
            <a:ext cx="9851365" cy="3148317"/>
          </a:xfrm>
        </p:spPr>
        <p:txBody>
          <a:bodyPr/>
          <a:lstStyle/>
          <a:p>
            <a:pPr algn="just"/>
            <a:r>
              <a:rPr lang="fr-FR" sz="2800" b="0" dirty="0"/>
              <a:t>A cette occasion, le maire attire leur attention sur l’obligation qu’ils ont jusqu’à l’âge de 25 ans de faire connaître leur changement de domicile à l'organisme chargé du service national (art. R. 111-6). </a:t>
            </a:r>
          </a:p>
          <a:p>
            <a:pPr algn="just"/>
            <a:r>
              <a:rPr lang="fr-FR" sz="2800" b="0" dirty="0"/>
              <a:t>Une attestation de recensement leur est remise à cette occasion (art. R 111-7).</a:t>
            </a:r>
          </a:p>
          <a:p>
            <a:endParaRPr lang="fr-FR" dirty="0"/>
          </a:p>
        </p:txBody>
      </p:sp>
      <p:sp>
        <p:nvSpPr>
          <p:cNvPr id="4" name="Espace réservé du contenu 3">
            <a:extLst>
              <a:ext uri="{FF2B5EF4-FFF2-40B4-BE49-F238E27FC236}">
                <a16:creationId xmlns:a16="http://schemas.microsoft.com/office/drawing/2014/main" id="{49033B08-7561-4F18-B876-202B45177B01}"/>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31074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69FDC1-3266-483D-9C2D-321F992DF5E6}"/>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642207D8-C8C8-4965-A257-88B5ECC42641}"/>
              </a:ext>
            </a:extLst>
          </p:cNvPr>
          <p:cNvSpPr>
            <a:spLocks noGrp="1"/>
          </p:cNvSpPr>
          <p:nvPr>
            <p:ph type="body" sz="quarter" idx="10"/>
          </p:nvPr>
        </p:nvSpPr>
        <p:spPr>
          <a:xfrm>
            <a:off x="546767" y="1637043"/>
            <a:ext cx="9851365" cy="3950957"/>
          </a:xfrm>
        </p:spPr>
        <p:txBody>
          <a:bodyPr/>
          <a:lstStyle/>
          <a:p>
            <a:pPr algn="just"/>
            <a:r>
              <a:rPr lang="fr-FR" sz="2800" b="0" dirty="0"/>
              <a:t>Le décret du 29 mars 2002 , nous précise :</a:t>
            </a:r>
          </a:p>
          <a:p>
            <a:pPr lvl="1" algn="just"/>
            <a:r>
              <a:rPr lang="fr-FR" sz="2800" b="0" dirty="0"/>
              <a:t> que le maire dresse quatre fois par an la liste communale de recensement;</a:t>
            </a:r>
          </a:p>
          <a:p>
            <a:pPr lvl="1" algn="just"/>
            <a:r>
              <a:rPr lang="fr-FR" sz="2800" b="0" dirty="0"/>
              <a:t>la liste communale des jeunes gens et jeunes filles non recensés, c’est-à-dire la liste des personnes nées dans la commune qui n’ont pas souscrit de déclaration de recensement et qui ne lui ont pas été signalées comme recensées par une autre mairie.</a:t>
            </a:r>
          </a:p>
        </p:txBody>
      </p:sp>
      <p:sp>
        <p:nvSpPr>
          <p:cNvPr id="4" name="Espace réservé du contenu 3">
            <a:extLst>
              <a:ext uri="{FF2B5EF4-FFF2-40B4-BE49-F238E27FC236}">
                <a16:creationId xmlns:a16="http://schemas.microsoft.com/office/drawing/2014/main" id="{7FF198E7-04B3-4FDE-B3E2-9115A8924EDC}"/>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46043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1C6BCA-6215-4FC1-A370-0094C27A6D93}"/>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11BC791A-1CB5-4B2C-830F-DF00B185857F}"/>
              </a:ext>
            </a:extLst>
          </p:cNvPr>
          <p:cNvSpPr>
            <a:spLocks noGrp="1"/>
          </p:cNvSpPr>
          <p:nvPr>
            <p:ph type="body" sz="quarter" idx="10"/>
          </p:nvPr>
        </p:nvSpPr>
        <p:spPr>
          <a:xfrm>
            <a:off x="568770" y="2490483"/>
            <a:ext cx="9851365" cy="1736077"/>
          </a:xfrm>
        </p:spPr>
        <p:txBody>
          <a:bodyPr/>
          <a:lstStyle/>
          <a:p>
            <a:pPr algn="just"/>
            <a:r>
              <a:rPr lang="fr-FR" sz="2800" b="0" dirty="0"/>
              <a:t>Il adresse le tout, y compris les notices individuelles au bureau de recensement dont dépend la collectivité.</a:t>
            </a:r>
          </a:p>
          <a:p>
            <a:endParaRPr lang="fr-FR" sz="2800" b="0" dirty="0"/>
          </a:p>
        </p:txBody>
      </p:sp>
      <p:sp>
        <p:nvSpPr>
          <p:cNvPr id="4" name="Espace réservé du contenu 3">
            <a:extLst>
              <a:ext uri="{FF2B5EF4-FFF2-40B4-BE49-F238E27FC236}">
                <a16:creationId xmlns:a16="http://schemas.microsoft.com/office/drawing/2014/main" id="{A04946D1-A2FF-4000-BE8A-1B8B38363439}"/>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441534848"/>
      </p:ext>
    </p:extLst>
  </p:cSld>
  <p:clrMapOvr>
    <a:masterClrMapping/>
  </p:clrMapOvr>
</p:sld>
</file>

<file path=ppt/theme/theme1.xml><?xml version="1.0" encoding="utf-8"?>
<a:theme xmlns:a="http://schemas.openxmlformats.org/drawingml/2006/main" name="ORS_COMEXT_MDL_Masque ppt_V1 1">
  <a:themeElements>
    <a:clrScheme name="Adico">
      <a:dk1>
        <a:srgbClr val="60BDEC"/>
      </a:dk1>
      <a:lt1>
        <a:srgbClr val="FFFFFF"/>
      </a:lt1>
      <a:dk2>
        <a:srgbClr val="262626"/>
      </a:dk2>
      <a:lt2>
        <a:srgbClr val="7F7F7F"/>
      </a:lt2>
      <a:accent1>
        <a:srgbClr val="0072B4"/>
      </a:accent1>
      <a:accent2>
        <a:srgbClr val="F59F0E"/>
      </a:accent2>
      <a:accent3>
        <a:srgbClr val="7EC787"/>
      </a:accent3>
      <a:accent4>
        <a:srgbClr val="F59F0E"/>
      </a:accent4>
      <a:accent5>
        <a:srgbClr val="BA9960"/>
      </a:accent5>
      <a:accent6>
        <a:srgbClr val="7882C3"/>
      </a:accent6>
      <a:hlink>
        <a:srgbClr val="C0C378"/>
      </a:hlink>
      <a:folHlink>
        <a:srgbClr val="FFFFFF"/>
      </a:folHlink>
    </a:clrScheme>
    <a:fontScheme name="ORESYS">
      <a:majorFont>
        <a:latin typeface="Cambri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96727c6940a44118467d61038f74d20 xmlns="c14b9496-3a43-470d-b433-358045affd7f">
      <Terms xmlns="http://schemas.microsoft.com/office/infopath/2007/PartnerControls">
        <TermInfo xmlns="http://schemas.microsoft.com/office/infopath/2007/PartnerControls">
          <TermName xmlns="http://schemas.microsoft.com/office/infopath/2007/PartnerControls">Toute l'entreprise</TermName>
          <TermId xmlns="http://schemas.microsoft.com/office/infopath/2007/PartnerControls">6e1b088b-c4a7-4696-9896-a75c6ed80894</TermId>
        </TermInfo>
      </Terms>
    </b96727c6940a44118467d61038f74d20>
    <TaxCatchAll xmlns="c14b9496-3a43-470d-b433-358045affd7f">
      <Value>27</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6ECEF099FD284BBD357D9A149581DD" ma:contentTypeVersion="6" ma:contentTypeDescription="Crée un document." ma:contentTypeScope="" ma:versionID="2228c7d75d88b1b09a32780e782d0ef8">
  <xsd:schema xmlns:xsd="http://www.w3.org/2001/XMLSchema" xmlns:xs="http://www.w3.org/2001/XMLSchema" xmlns:p="http://schemas.microsoft.com/office/2006/metadata/properties" xmlns:ns2="c14b9496-3a43-470d-b433-358045affd7f" xmlns:ns3="aa6aef3f-86c7-422b-805a-6bc9c09fb713" targetNamespace="http://schemas.microsoft.com/office/2006/metadata/properties" ma:root="true" ma:fieldsID="8752e08295722db3be7f0fe3389c87ca" ns2:_="" ns3:_="">
    <xsd:import namespace="c14b9496-3a43-470d-b433-358045affd7f"/>
    <xsd:import namespace="aa6aef3f-86c7-422b-805a-6bc9c09fb713"/>
    <xsd:element name="properties">
      <xsd:complexType>
        <xsd:sequence>
          <xsd:element name="documentManagement">
            <xsd:complexType>
              <xsd:all>
                <xsd:element ref="ns2:b96727c6940a44118467d61038f74d20" minOccurs="0"/>
                <xsd:element ref="ns2:TaxCatchAll"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b9496-3a43-470d-b433-358045affd7f" elementFormDefault="qualified">
    <xsd:import namespace="http://schemas.microsoft.com/office/2006/documentManagement/types"/>
    <xsd:import namespace="http://schemas.microsoft.com/office/infopath/2007/PartnerControls"/>
    <xsd:element name="b96727c6940a44118467d61038f74d20" ma:index="9" ma:taxonomy="true" ma:internalName="b96727c6940a44118467d61038f74d20" ma:taxonomyFieldName="Service_x0028_s_x0029__x0020_concern_x00e9__x0028_s_x0029_" ma:displayName="Service(s) concerné(s)" ma:readOnly="false" ma:default="" ma:fieldId="{b96727c6-940a-4411-8467-d61038f74d20}" ma:taxonomyMulti="true" ma:sspId="3730087d-08e5-4c2d-a7e2-9a3b45f9eabc" ma:termSetId="0172c731-5942-472d-8546-e0ce0a6bf9e5" ma:anchorId="00000000-0000-0000-0000-000000000000" ma:open="true" ma:isKeyword="false">
      <xsd:complexType>
        <xsd:sequence>
          <xsd:element ref="pc:Terms" minOccurs="0" maxOccurs="1"/>
        </xsd:sequence>
      </xsd:complexType>
    </xsd:element>
    <xsd:element name="TaxCatchAll" ma:index="10" nillable="true" ma:displayName="Taxonomy Catch All Column" ma:hidden="true" ma:list="{dd7f461d-9756-463f-a35e-f6d878ac93de}" ma:internalName="TaxCatchAll" ma:showField="CatchAllData" ma:web="c14b9496-3a43-470d-b433-358045affd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6aef3f-86c7-422b-805a-6bc9c09fb71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F7E186-34AC-4F0B-AB0D-A1202832497C}">
  <ds:schemaRefs>
    <ds:schemaRef ds:uri="http://schemas.microsoft.com/office/2006/metadata/properties"/>
    <ds:schemaRef ds:uri="http://schemas.microsoft.com/office/infopath/2007/PartnerControls"/>
    <ds:schemaRef ds:uri="c14b9496-3a43-470d-b433-358045affd7f"/>
  </ds:schemaRefs>
</ds:datastoreItem>
</file>

<file path=customXml/itemProps2.xml><?xml version="1.0" encoding="utf-8"?>
<ds:datastoreItem xmlns:ds="http://schemas.openxmlformats.org/officeDocument/2006/customXml" ds:itemID="{474221A5-74BD-4FBF-BE47-F5991830EC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4b9496-3a43-470d-b433-358045affd7f"/>
    <ds:schemaRef ds:uri="aa6aef3f-86c7-422b-805a-6bc9c09fb7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2E379C-F331-4366-A17E-ED5EF84112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552</TotalTime>
  <Words>1359</Words>
  <Application>Microsoft Office PowerPoint</Application>
  <PresentationFormat>Personnalisé</PresentationFormat>
  <Paragraphs>118</Paragraphs>
  <Slides>38</Slides>
  <Notes>1</Notes>
  <HiddenSlides>2</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38</vt:i4>
      </vt:variant>
    </vt:vector>
  </HeadingPairs>
  <TitlesOfParts>
    <vt:vector size="48" baseType="lpstr">
      <vt:lpstr>Arial</vt:lpstr>
      <vt:lpstr>Calibri</vt:lpstr>
      <vt:lpstr>Calibri Light</vt:lpstr>
      <vt:lpstr>Cambria</vt:lpstr>
      <vt:lpstr>Century Gothic</vt:lpstr>
      <vt:lpstr>Helvetica</vt:lpstr>
      <vt:lpstr>Lato</vt:lpstr>
      <vt:lpstr>Wingdings 3</vt:lpstr>
      <vt:lpstr>ORS_COMEXT_MDL_Masque ppt_V1 1</vt:lpstr>
      <vt:lpstr>Conception personnalisée</vt:lpstr>
      <vt:lpstr>RECENSEMENT CITOYEN</vt:lpstr>
      <vt:lpstr>Le maire et les obligations militaires</vt:lpstr>
      <vt:lpstr>Présentation PowerPoint</vt:lpstr>
      <vt:lpstr>Présentation PowerPoint</vt:lpstr>
      <vt:lpstr>Présentation PowerPoint</vt:lpstr>
      <vt:lpstr>modalités de recensement</vt:lpstr>
      <vt:lpstr>Présentation PowerPoint</vt:lpstr>
      <vt:lpstr>Présentation PowerPoint</vt:lpstr>
      <vt:lpstr>Présentation PowerPoint</vt:lpstr>
      <vt:lpstr>Présentation PowerPoint</vt:lpstr>
      <vt:lpstr>Présentation PowerPoint</vt:lpstr>
      <vt:lpstr>Qui recenser et quand </vt:lpstr>
      <vt:lpstr>Présentation PowerPoint</vt:lpstr>
      <vt:lpstr>Présentation PowerPoint</vt:lpstr>
      <vt:lpstr>Définition des quatre périodes</vt:lpstr>
      <vt:lpstr>Première période 2020</vt:lpstr>
      <vt:lpstr>Présentation PowerPoint</vt:lpstr>
      <vt:lpstr>Présentation PowerPoint</vt:lpstr>
      <vt:lpstr>Présentation PowerPoint</vt:lpstr>
      <vt:lpstr>deuxième période 2020</vt:lpstr>
      <vt:lpstr>Présentation PowerPoint</vt:lpstr>
      <vt:lpstr>Présentation PowerPoint</vt:lpstr>
      <vt:lpstr>Présentation PowerPoint</vt:lpstr>
      <vt:lpstr>troisième période 2020</vt:lpstr>
      <vt:lpstr>Présentation PowerPoint</vt:lpstr>
      <vt:lpstr>Présentation PowerPoint</vt:lpstr>
      <vt:lpstr>Présentation PowerPoint</vt:lpstr>
      <vt:lpstr>Quatrième période 2020</vt:lpstr>
      <vt:lpstr>Présentation PowerPoint</vt:lpstr>
      <vt:lpstr>Présentation PowerPoint</vt:lpstr>
      <vt:lpstr>Présentation PowerPoint</vt:lpstr>
      <vt:lpstr>Présentation PowerPoint</vt:lpstr>
      <vt:lpstr>Présentation des documents </vt:lpstr>
      <vt:lpstr>Fichier pecoto &amp; PLATEFORME PESAGE</vt:lpstr>
      <vt:lpstr>Présentation PowerPoint</vt:lpstr>
      <vt:lpstr>JEUNES Régularisés</vt:lpstr>
      <vt:lpstr>Présentation PowerPoint</vt:lpstr>
      <vt:lpstr>Pictogrammes et modules utilisables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Luce-Émilie MARQUANT</dc:creator>
  <cp:lastModifiedBy>Lina HEREL</cp:lastModifiedBy>
  <cp:revision>46</cp:revision>
  <dcterms:created xsi:type="dcterms:W3CDTF">2018-09-18T15:22:16Z</dcterms:created>
  <dcterms:modified xsi:type="dcterms:W3CDTF">2020-09-02T07:47:13Z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0x010100F96ECEF099FD284BBD357D9A149581DD</vt:lpwstr>
  </property>
  <property fmtid="{D5CDD505-2E9C-101B-9397-08002B2CF9AE}" pid="3" name="Service(s) concerné(s)">
    <vt:lpwstr>27;#Toute l'entreprise|6e1b088b-c4a7-4696-9896-a75c6ed80894</vt:lpwstr>
  </property>
</Properties>
</file>